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83" r:id="rId25"/>
    <p:sldId id="284" r:id="rId26"/>
    <p:sldId id="285" r:id="rId27"/>
    <p:sldId id="286" r:id="rId28"/>
    <p:sldId id="287" r:id="rId29"/>
    <p:sldId id="288" r:id="rId30"/>
    <p:sldId id="289" r:id="rId31"/>
    <p:sldId id="290" r:id="rId32"/>
    <p:sldId id="291" r:id="rId33"/>
    <p:sldId id="279" r:id="rId34"/>
  </p:sldIdLst>
  <p:sldSz cx="18288000" cy="10287000"/>
  <p:notesSz cx="6858000" cy="9144000"/>
  <p:embeddedFontLst>
    <p:embeddedFont>
      <p:font typeface="Alice" panose="020B0604020202020204" charset="0"/>
      <p:regular r:id="rId35"/>
    </p:embeddedFont>
    <p:embeddedFont>
      <p:font typeface="Alice Bold" panose="020B0604020202020204" charset="0"/>
      <p:regular r:id="rId36"/>
    </p:embeddedFont>
    <p:embeddedFont>
      <p:font typeface="Alice Bold Italics" panose="020B0604020202020204" charset="0"/>
      <p:regular r:id="rId37"/>
    </p:embeddedFont>
    <p:embeddedFont>
      <p:font typeface="Arial Black" panose="020B0A04020102020204" pitchFamily="34" charset="0"/>
      <p:bold r:id="rId38"/>
    </p:embeddedFont>
    <p:embeddedFont>
      <p:font typeface="Bahnschrift" panose="020B0502040204020203" pitchFamily="34" charset="0"/>
      <p:regular r:id="rId39"/>
      <p:bold r:id="rId40"/>
    </p:embeddedFont>
    <p:embeddedFont>
      <p:font typeface="Horizon" panose="020B0604020202020204" charset="0"/>
      <p:regular r:id="rId41"/>
    </p:embeddedFont>
    <p:embeddedFont>
      <p:font typeface="Open Sans" panose="020B0606030504020204" pitchFamily="34" charset="0"/>
      <p:regular r:id="rId42"/>
    </p:embeddedFont>
    <p:embeddedFont>
      <p:font typeface="TT Supermolot Neue Expanded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varScale="1">
        <p:scale>
          <a:sx n="41" d="100"/>
          <a:sy n="41" d="100"/>
        </p:scale>
        <p:origin x="82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diagrams/_rels/data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jpg"/></Relationships>
</file>

<file path=ppt/diagrams/_rels/data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jpg"/></Relationships>
</file>

<file path=ppt/diagrams/_rels/drawing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2E9AFB-8A9C-40E8-A2F7-814A440692DF}"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21428602-4188-4E50-B01A-A79A10254E58}">
      <dgm:prSet phldrT="[Text]" custT="1"/>
      <dgm:spPr>
        <a:solidFill>
          <a:schemeClr val="bg1">
            <a:lumMod val="85000"/>
          </a:schemeClr>
        </a:solidFill>
      </dgm:spPr>
      <dgm:t>
        <a:bodyPr/>
        <a:lstStyle/>
        <a:p>
          <a:r>
            <a:rPr lang="en-US" sz="1800" b="1" dirty="0">
              <a:solidFill>
                <a:schemeClr val="tx1"/>
              </a:solidFill>
            </a:rPr>
            <a:t>Known as Twitter Bootstrap</a:t>
          </a:r>
        </a:p>
        <a:p>
          <a:r>
            <a:rPr lang="en-US" sz="2000" b="1" dirty="0">
              <a:solidFill>
                <a:schemeClr val="tx1"/>
              </a:solidFill>
            </a:rPr>
            <a:t>Responsive Design</a:t>
          </a:r>
        </a:p>
        <a:p>
          <a:r>
            <a:rPr lang="en-US" sz="2000" b="1" dirty="0">
              <a:solidFill>
                <a:schemeClr val="tx1"/>
              </a:solidFill>
            </a:rPr>
            <a:t>Basic Components</a:t>
          </a:r>
        </a:p>
      </dgm:t>
    </dgm:pt>
    <dgm:pt modelId="{537E2D09-907F-4A1F-815D-0D5744E21C9F}" type="parTrans" cxnId="{2AD66632-3762-4856-8E63-A757E0B1ACF5}">
      <dgm:prSet/>
      <dgm:spPr/>
      <dgm:t>
        <a:bodyPr/>
        <a:lstStyle/>
        <a:p>
          <a:endParaRPr lang="en-US"/>
        </a:p>
      </dgm:t>
    </dgm:pt>
    <dgm:pt modelId="{838FE66C-39FD-4196-BE15-82D0DB0655CA}" type="sibTrans" cxnId="{2AD66632-3762-4856-8E63-A757E0B1ACF5}">
      <dgm:prSet/>
      <dgm:spPr/>
      <dgm:t>
        <a:bodyPr/>
        <a:lstStyle/>
        <a:p>
          <a:endParaRPr lang="en-US"/>
        </a:p>
      </dgm:t>
    </dgm:pt>
    <dgm:pt modelId="{DFF90B6F-6029-43C0-857E-920F6832767D}">
      <dgm:prSet phldrT="[Text]" custT="1"/>
      <dgm:spPr>
        <a:solidFill>
          <a:schemeClr val="bg1">
            <a:lumMod val="85000"/>
          </a:schemeClr>
        </a:solidFill>
      </dgm:spPr>
      <dgm:t>
        <a:bodyPr/>
        <a:lstStyle/>
        <a:p>
          <a:r>
            <a:rPr lang="en-US" sz="2000" b="1" dirty="0">
              <a:solidFill>
                <a:schemeClr val="tx1"/>
              </a:solidFill>
            </a:rPr>
            <a:t>12-Column Grid System</a:t>
          </a:r>
        </a:p>
        <a:p>
          <a:r>
            <a:rPr lang="en-US" sz="2000" b="1" dirty="0">
              <a:solidFill>
                <a:schemeClr val="tx1"/>
              </a:solidFill>
            </a:rPr>
            <a:t>Addition of Components</a:t>
          </a:r>
        </a:p>
      </dgm:t>
    </dgm:pt>
    <dgm:pt modelId="{6D374D1D-7F6A-48F4-811B-AE0882C11CB3}" type="parTrans" cxnId="{50FF054D-EB7A-4E92-8725-9299621EEDE5}">
      <dgm:prSet/>
      <dgm:spPr/>
      <dgm:t>
        <a:bodyPr/>
        <a:lstStyle/>
        <a:p>
          <a:endParaRPr lang="en-US"/>
        </a:p>
      </dgm:t>
    </dgm:pt>
    <dgm:pt modelId="{051C39DA-0928-4282-A2D7-4784760EFBFC}" type="sibTrans" cxnId="{50FF054D-EB7A-4E92-8725-9299621EEDE5}">
      <dgm:prSet/>
      <dgm:spPr/>
      <dgm:t>
        <a:bodyPr/>
        <a:lstStyle/>
        <a:p>
          <a:endParaRPr lang="en-US"/>
        </a:p>
      </dgm:t>
    </dgm:pt>
    <dgm:pt modelId="{306A70DC-1C94-4CB7-8D20-24083BB6E139}">
      <dgm:prSet phldrT="[Text]" custT="1"/>
      <dgm:spPr>
        <a:solidFill>
          <a:schemeClr val="bg1">
            <a:lumMod val="85000"/>
          </a:schemeClr>
        </a:solidFill>
      </dgm:spPr>
      <dgm:t>
        <a:bodyPr/>
        <a:lstStyle/>
        <a:p>
          <a:r>
            <a:rPr lang="en-US" sz="2000" b="1" dirty="0">
              <a:solidFill>
                <a:schemeClr val="tx1"/>
              </a:solidFill>
            </a:rPr>
            <a:t>Mobile-first Design</a:t>
          </a:r>
        </a:p>
        <a:p>
          <a:r>
            <a:rPr lang="en-US" sz="2000" b="1" dirty="0">
              <a:solidFill>
                <a:schemeClr val="tx1"/>
              </a:solidFill>
            </a:rPr>
            <a:t>Customization Options</a:t>
          </a:r>
        </a:p>
      </dgm:t>
    </dgm:pt>
    <dgm:pt modelId="{B753C4DF-5724-408C-8DC2-5BCB9623D971}" type="parTrans" cxnId="{BC0EB8B2-267D-48AE-B003-6B41FB920A2B}">
      <dgm:prSet/>
      <dgm:spPr/>
      <dgm:t>
        <a:bodyPr/>
        <a:lstStyle/>
        <a:p>
          <a:endParaRPr lang="en-US"/>
        </a:p>
      </dgm:t>
    </dgm:pt>
    <dgm:pt modelId="{C1EDF21D-843D-4B93-B03E-44D66E564858}" type="sibTrans" cxnId="{BC0EB8B2-267D-48AE-B003-6B41FB920A2B}">
      <dgm:prSet/>
      <dgm:spPr/>
      <dgm:t>
        <a:bodyPr/>
        <a:lstStyle/>
        <a:p>
          <a:endParaRPr lang="en-US"/>
        </a:p>
      </dgm:t>
    </dgm:pt>
    <dgm:pt modelId="{AFD66B21-BBCC-40E8-A584-D6B175126987}">
      <dgm:prSet phldrT="[Text]"/>
      <dgm:spPr/>
      <dgm:t>
        <a:bodyPr/>
        <a:lstStyle/>
        <a:p>
          <a:endParaRPr lang="en-US" dirty="0"/>
        </a:p>
      </dgm:t>
    </dgm:pt>
    <dgm:pt modelId="{DC3271A8-338A-4712-9323-79E929C9887E}" type="sibTrans" cxnId="{BBAAC91B-12DF-4CCB-8B09-AE36051920BA}">
      <dgm:prSet/>
      <dgm:spPr/>
      <dgm:t>
        <a:bodyPr/>
        <a:lstStyle/>
        <a:p>
          <a:endParaRPr lang="en-US"/>
        </a:p>
      </dgm:t>
    </dgm:pt>
    <dgm:pt modelId="{F03F40BE-E625-4FD0-AD15-4364BFC3B991}" type="parTrans" cxnId="{BBAAC91B-12DF-4CCB-8B09-AE36051920BA}">
      <dgm:prSet/>
      <dgm:spPr/>
      <dgm:t>
        <a:bodyPr/>
        <a:lstStyle/>
        <a:p>
          <a:endParaRPr lang="en-US"/>
        </a:p>
      </dgm:t>
    </dgm:pt>
    <dgm:pt modelId="{36EF2258-CC1B-4AD3-B96C-8DBAB632EC1A}">
      <dgm:prSet phldrT="[Text]"/>
      <dgm:spPr/>
      <dgm:t>
        <a:bodyPr/>
        <a:lstStyle/>
        <a:p>
          <a:endParaRPr lang="en-US" dirty="0"/>
        </a:p>
      </dgm:t>
    </dgm:pt>
    <dgm:pt modelId="{6CE6335A-4409-499A-91B9-1AE714950AC3}" type="sibTrans" cxnId="{3D1BEA5E-7D36-4A52-8EED-364A7C2E560D}">
      <dgm:prSet/>
      <dgm:spPr/>
      <dgm:t>
        <a:bodyPr/>
        <a:lstStyle/>
        <a:p>
          <a:endParaRPr lang="en-US"/>
        </a:p>
      </dgm:t>
    </dgm:pt>
    <dgm:pt modelId="{E1A1343A-FC58-4ED6-9783-A41075AA7ACE}" type="parTrans" cxnId="{3D1BEA5E-7D36-4A52-8EED-364A7C2E560D}">
      <dgm:prSet/>
      <dgm:spPr/>
      <dgm:t>
        <a:bodyPr/>
        <a:lstStyle/>
        <a:p>
          <a:endParaRPr lang="en-US"/>
        </a:p>
      </dgm:t>
    </dgm:pt>
    <dgm:pt modelId="{C201C023-BB80-4D09-BAED-87B364263914}">
      <dgm:prSet phldrT="[Text]"/>
      <dgm:spPr/>
      <dgm:t>
        <a:bodyPr/>
        <a:lstStyle/>
        <a:p>
          <a:endParaRPr lang="en-US" dirty="0"/>
        </a:p>
      </dgm:t>
    </dgm:pt>
    <dgm:pt modelId="{93F5732E-772A-43DE-988C-E2FE1A95D1B8}" type="sibTrans" cxnId="{D1B73811-C11B-4696-A270-9FE34C7F953D}">
      <dgm:prSet/>
      <dgm:spPr/>
      <dgm:t>
        <a:bodyPr/>
        <a:lstStyle/>
        <a:p>
          <a:endParaRPr lang="en-US"/>
        </a:p>
      </dgm:t>
    </dgm:pt>
    <dgm:pt modelId="{E390CDFB-194B-498E-8DF7-E593F6253491}" type="parTrans" cxnId="{D1B73811-C11B-4696-A270-9FE34C7F953D}">
      <dgm:prSet/>
      <dgm:spPr/>
      <dgm:t>
        <a:bodyPr/>
        <a:lstStyle/>
        <a:p>
          <a:endParaRPr lang="en-US"/>
        </a:p>
      </dgm:t>
    </dgm:pt>
    <dgm:pt modelId="{F27FA647-2460-49A7-B8B3-2F872B1C1DAB}" type="pres">
      <dgm:prSet presAssocID="{DE2E9AFB-8A9C-40E8-A2F7-814A440692DF}" presName="Name0" presStyleCnt="0">
        <dgm:presLayoutVars>
          <dgm:chMax/>
          <dgm:chPref/>
          <dgm:dir/>
        </dgm:presLayoutVars>
      </dgm:prSet>
      <dgm:spPr/>
    </dgm:pt>
    <dgm:pt modelId="{4D4FBABD-A42F-4CB5-83C8-8BF5A4C3C071}" type="pres">
      <dgm:prSet presAssocID="{AFD66B21-BBCC-40E8-A584-D6B175126987}" presName="composite" presStyleCnt="0">
        <dgm:presLayoutVars>
          <dgm:chMax val="1"/>
          <dgm:chPref val="1"/>
        </dgm:presLayoutVars>
      </dgm:prSet>
      <dgm:spPr/>
    </dgm:pt>
    <dgm:pt modelId="{6E8C1C76-3D7A-46DE-8F96-B777EC661EB3}" type="pres">
      <dgm:prSet presAssocID="{AFD66B21-BBCC-40E8-A584-D6B175126987}" presName="Accent" presStyleLbl="trAlignAcc1" presStyleIdx="0" presStyleCnt="3" custScaleX="89581">
        <dgm:presLayoutVars>
          <dgm:chMax val="0"/>
          <dgm:chPref val="0"/>
        </dgm:presLayoutVars>
      </dgm:prSet>
      <dgm:spPr>
        <a:ln>
          <a:noFill/>
        </a:ln>
      </dgm:spPr>
    </dgm:pt>
    <dgm:pt modelId="{D0E6A451-E4EB-4911-BB76-943ECE994328}" type="pres">
      <dgm:prSet presAssocID="{AFD66B21-BBCC-40E8-A584-D6B175126987}" presName="Image" presStyleLbl="alignImgPlace1" presStyleIdx="0" presStyleCnt="3" custScaleX="95357" custLinFactNeighborX="-2544" custLinFactNeighborY="-706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pt>
    <dgm:pt modelId="{FCC0E886-4826-42C6-8D6C-96BD7B85DD4A}" type="pres">
      <dgm:prSet presAssocID="{AFD66B21-BBCC-40E8-A584-D6B175126987}" presName="ChildComposite" presStyleCnt="0"/>
      <dgm:spPr/>
    </dgm:pt>
    <dgm:pt modelId="{1980814F-EFF6-4DBE-B78F-5445EDBD2D09}" type="pres">
      <dgm:prSet presAssocID="{AFD66B21-BBCC-40E8-A584-D6B175126987}" presName="Child" presStyleLbl="node1" presStyleIdx="0" presStyleCnt="3" custScaleX="95357" custScaleY="170013" custLinFactNeighborX="-222" custLinFactNeighborY="2431">
        <dgm:presLayoutVars>
          <dgm:chMax val="0"/>
          <dgm:chPref val="0"/>
          <dgm:bulletEnabled val="1"/>
        </dgm:presLayoutVars>
      </dgm:prSet>
      <dgm:spPr/>
    </dgm:pt>
    <dgm:pt modelId="{267458EA-0C27-43B7-A80B-CA993F748EB6}" type="pres">
      <dgm:prSet presAssocID="{AFD66B21-BBCC-40E8-A584-D6B175126987}" presName="Parent" presStyleLbl="revTx" presStyleIdx="0" presStyleCnt="3" custLinFactY="-6066" custLinFactNeighborX="6925" custLinFactNeighborY="-100000">
        <dgm:presLayoutVars>
          <dgm:chMax val="1"/>
          <dgm:chPref val="0"/>
          <dgm:bulletEnabled val="1"/>
        </dgm:presLayoutVars>
      </dgm:prSet>
      <dgm:spPr/>
    </dgm:pt>
    <dgm:pt modelId="{5327BA25-560C-4200-B908-98EF88EE643D}" type="pres">
      <dgm:prSet presAssocID="{DC3271A8-338A-4712-9323-79E929C9887E}" presName="sibTrans" presStyleCnt="0"/>
      <dgm:spPr/>
    </dgm:pt>
    <dgm:pt modelId="{E7FEC139-1273-4C00-985F-B182C90E53D4}" type="pres">
      <dgm:prSet presAssocID="{36EF2258-CC1B-4AD3-B96C-8DBAB632EC1A}" presName="composite" presStyleCnt="0">
        <dgm:presLayoutVars>
          <dgm:chMax val="1"/>
          <dgm:chPref val="1"/>
        </dgm:presLayoutVars>
      </dgm:prSet>
      <dgm:spPr/>
    </dgm:pt>
    <dgm:pt modelId="{F239DF7F-869D-423F-97E8-DC26BDD34096}" type="pres">
      <dgm:prSet presAssocID="{36EF2258-CC1B-4AD3-B96C-8DBAB632EC1A}" presName="Accent" presStyleLbl="trAlignAcc1" presStyleIdx="1" presStyleCnt="3" custLinFactNeighborX="-27513" custLinFactNeighborY="-141">
        <dgm:presLayoutVars>
          <dgm:chMax val="0"/>
          <dgm:chPref val="0"/>
        </dgm:presLayoutVars>
      </dgm:prSet>
      <dgm:spPr>
        <a:ln>
          <a:noFill/>
        </a:ln>
      </dgm:spPr>
    </dgm:pt>
    <dgm:pt modelId="{51A53C8E-AB26-4119-89DB-FFC7BB40D471}" type="pres">
      <dgm:prSet presAssocID="{36EF2258-CC1B-4AD3-B96C-8DBAB632EC1A}" presName="Image" presStyleLbl="alignImgPlace1" presStyleIdx="1" presStyleCnt="3" custLinFactNeighborX="-33743" custLinFactNeighborY="-7525">
        <dgm:presLayoutVars>
          <dgm:chMax val="0"/>
          <dgm:chPref val="0"/>
        </dgm:presLayoutVars>
      </dgm:prSet>
      <dgm:spPr/>
    </dgm:pt>
    <dgm:pt modelId="{D436E45E-6AF1-411A-8FF3-B07471A431AC}" type="pres">
      <dgm:prSet presAssocID="{36EF2258-CC1B-4AD3-B96C-8DBAB632EC1A}" presName="ChildComposite" presStyleCnt="0"/>
      <dgm:spPr/>
    </dgm:pt>
    <dgm:pt modelId="{A6F41B58-43A9-4A0D-B4E4-AB1F6F0C2537}" type="pres">
      <dgm:prSet presAssocID="{36EF2258-CC1B-4AD3-B96C-8DBAB632EC1A}" presName="Child" presStyleLbl="node1" presStyleIdx="1" presStyleCnt="3" custScaleX="99206" custScaleY="170198" custLinFactNeighborX="-34843" custLinFactNeighborY="2570">
        <dgm:presLayoutVars>
          <dgm:chMax val="0"/>
          <dgm:chPref val="0"/>
          <dgm:bulletEnabled val="1"/>
        </dgm:presLayoutVars>
      </dgm:prSet>
      <dgm:spPr/>
    </dgm:pt>
    <dgm:pt modelId="{B5681B88-810B-422E-BB3C-F27FAF919539}" type="pres">
      <dgm:prSet presAssocID="{36EF2258-CC1B-4AD3-B96C-8DBAB632EC1A}" presName="Parent" presStyleLbl="revTx" presStyleIdx="1" presStyleCnt="3" custLinFactNeighborX="-34385" custLinFactNeighborY="-3347">
        <dgm:presLayoutVars>
          <dgm:chMax val="1"/>
          <dgm:chPref val="0"/>
          <dgm:bulletEnabled val="1"/>
        </dgm:presLayoutVars>
      </dgm:prSet>
      <dgm:spPr/>
    </dgm:pt>
    <dgm:pt modelId="{7CE5FD8C-0866-4F5E-B1EE-FB04ED678672}" type="pres">
      <dgm:prSet presAssocID="{6CE6335A-4409-499A-91B9-1AE714950AC3}" presName="sibTrans" presStyleCnt="0"/>
      <dgm:spPr/>
    </dgm:pt>
    <dgm:pt modelId="{491A97E1-291F-4B02-B265-FB7CF35D45B9}" type="pres">
      <dgm:prSet presAssocID="{C201C023-BB80-4D09-BAED-87B364263914}" presName="composite" presStyleCnt="0">
        <dgm:presLayoutVars>
          <dgm:chMax val="1"/>
          <dgm:chPref val="1"/>
        </dgm:presLayoutVars>
      </dgm:prSet>
      <dgm:spPr/>
    </dgm:pt>
    <dgm:pt modelId="{09359604-4812-42CE-A6A6-53C45B0CC015}" type="pres">
      <dgm:prSet presAssocID="{C201C023-BB80-4D09-BAED-87B364263914}" presName="Accent" presStyleLbl="trAlignAcc1" presStyleIdx="2" presStyleCnt="3" custLinFactNeighborX="-61647" custLinFactNeighborY="-1502">
        <dgm:presLayoutVars>
          <dgm:chMax val="0"/>
          <dgm:chPref val="0"/>
        </dgm:presLayoutVars>
      </dgm:prSet>
      <dgm:spPr>
        <a:ln>
          <a:noFill/>
        </a:ln>
      </dgm:spPr>
    </dgm:pt>
    <dgm:pt modelId="{61E4B9FC-EFB3-47FA-AE0C-560961CBA9F1}" type="pres">
      <dgm:prSet presAssocID="{C201C023-BB80-4D09-BAED-87B364263914}" presName="Image" presStyleLbl="alignImgPlace1" presStyleIdx="2" presStyleCnt="3" custLinFactNeighborX="-71670" custLinFactNeighborY="-8465">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7024B157-692B-47EF-B0C1-838216646386}" type="pres">
      <dgm:prSet presAssocID="{C201C023-BB80-4D09-BAED-87B364263914}" presName="ChildComposite" presStyleCnt="0"/>
      <dgm:spPr/>
    </dgm:pt>
    <dgm:pt modelId="{7516F3C6-2263-4C74-AF10-E1EC0253F9F4}" type="pres">
      <dgm:prSet presAssocID="{C201C023-BB80-4D09-BAED-87B364263914}" presName="Child" presStyleLbl="node1" presStyleIdx="2" presStyleCnt="3" custScaleY="171521" custLinFactNeighborX="-72902" custLinFactNeighborY="3582">
        <dgm:presLayoutVars>
          <dgm:chMax val="0"/>
          <dgm:chPref val="0"/>
          <dgm:bulletEnabled val="1"/>
        </dgm:presLayoutVars>
      </dgm:prSet>
      <dgm:spPr/>
    </dgm:pt>
    <dgm:pt modelId="{2540A137-C0E3-4561-9AA4-E58E7A25E9BB}" type="pres">
      <dgm:prSet presAssocID="{C201C023-BB80-4D09-BAED-87B364263914}" presName="Parent" presStyleLbl="revTx" presStyleIdx="2" presStyleCnt="3" custLinFactNeighborX="-70520" custLinFactNeighborY="-39795">
        <dgm:presLayoutVars>
          <dgm:chMax val="1"/>
          <dgm:chPref val="0"/>
          <dgm:bulletEnabled val="1"/>
        </dgm:presLayoutVars>
      </dgm:prSet>
      <dgm:spPr/>
    </dgm:pt>
  </dgm:ptLst>
  <dgm:cxnLst>
    <dgm:cxn modelId="{D1B73811-C11B-4696-A270-9FE34C7F953D}" srcId="{DE2E9AFB-8A9C-40E8-A2F7-814A440692DF}" destId="{C201C023-BB80-4D09-BAED-87B364263914}" srcOrd="2" destOrd="0" parTransId="{E390CDFB-194B-498E-8DF7-E593F6253491}" sibTransId="{93F5732E-772A-43DE-988C-E2FE1A95D1B8}"/>
    <dgm:cxn modelId="{8E1F4016-BECA-41FC-9E80-DA40E9CFD408}" type="presOf" srcId="{AFD66B21-BBCC-40E8-A584-D6B175126987}" destId="{267458EA-0C27-43B7-A80B-CA993F748EB6}" srcOrd="0" destOrd="0" presId="urn:microsoft.com/office/officeart/2008/layout/CaptionedPictures"/>
    <dgm:cxn modelId="{BBAAC91B-12DF-4CCB-8B09-AE36051920BA}" srcId="{DE2E9AFB-8A9C-40E8-A2F7-814A440692DF}" destId="{AFD66B21-BBCC-40E8-A584-D6B175126987}" srcOrd="0" destOrd="0" parTransId="{F03F40BE-E625-4FD0-AD15-4364BFC3B991}" sibTransId="{DC3271A8-338A-4712-9323-79E929C9887E}"/>
    <dgm:cxn modelId="{2A1FF02C-9513-4E27-A8CD-030223D00929}" type="presOf" srcId="{306A70DC-1C94-4CB7-8D20-24083BB6E139}" destId="{7516F3C6-2263-4C74-AF10-E1EC0253F9F4}" srcOrd="0" destOrd="0" presId="urn:microsoft.com/office/officeart/2008/layout/CaptionedPictures"/>
    <dgm:cxn modelId="{2AD66632-3762-4856-8E63-A757E0B1ACF5}" srcId="{AFD66B21-BBCC-40E8-A584-D6B175126987}" destId="{21428602-4188-4E50-B01A-A79A10254E58}" srcOrd="0" destOrd="0" parTransId="{537E2D09-907F-4A1F-815D-0D5744E21C9F}" sibTransId="{838FE66C-39FD-4196-BE15-82D0DB0655CA}"/>
    <dgm:cxn modelId="{2CC27938-4B29-4071-ADDC-63FF48C1CD7F}" type="presOf" srcId="{36EF2258-CC1B-4AD3-B96C-8DBAB632EC1A}" destId="{B5681B88-810B-422E-BB3C-F27FAF919539}" srcOrd="0" destOrd="0" presId="urn:microsoft.com/office/officeart/2008/layout/CaptionedPictures"/>
    <dgm:cxn modelId="{3D1BEA5E-7D36-4A52-8EED-364A7C2E560D}" srcId="{DE2E9AFB-8A9C-40E8-A2F7-814A440692DF}" destId="{36EF2258-CC1B-4AD3-B96C-8DBAB632EC1A}" srcOrd="1" destOrd="0" parTransId="{E1A1343A-FC58-4ED6-9783-A41075AA7ACE}" sibTransId="{6CE6335A-4409-499A-91B9-1AE714950AC3}"/>
    <dgm:cxn modelId="{50FF054D-EB7A-4E92-8725-9299621EEDE5}" srcId="{36EF2258-CC1B-4AD3-B96C-8DBAB632EC1A}" destId="{DFF90B6F-6029-43C0-857E-920F6832767D}" srcOrd="0" destOrd="0" parTransId="{6D374D1D-7F6A-48F4-811B-AE0882C11CB3}" sibTransId="{051C39DA-0928-4282-A2D7-4784760EFBFC}"/>
    <dgm:cxn modelId="{C4D81D86-80BF-4337-8871-810546ED8118}" type="presOf" srcId="{21428602-4188-4E50-B01A-A79A10254E58}" destId="{1980814F-EFF6-4DBE-B78F-5445EDBD2D09}" srcOrd="0" destOrd="0" presId="urn:microsoft.com/office/officeart/2008/layout/CaptionedPictures"/>
    <dgm:cxn modelId="{57A52EA1-C034-4A4E-9440-11C3101654FC}" type="presOf" srcId="{DFF90B6F-6029-43C0-857E-920F6832767D}" destId="{A6F41B58-43A9-4A0D-B4E4-AB1F6F0C2537}" srcOrd="0" destOrd="0" presId="urn:microsoft.com/office/officeart/2008/layout/CaptionedPictures"/>
    <dgm:cxn modelId="{A40CBCA6-40AE-4047-920F-47965293B45C}" type="presOf" srcId="{C201C023-BB80-4D09-BAED-87B364263914}" destId="{2540A137-C0E3-4561-9AA4-E58E7A25E9BB}" srcOrd="0" destOrd="0" presId="urn:microsoft.com/office/officeart/2008/layout/CaptionedPictures"/>
    <dgm:cxn modelId="{61D383B1-DB4A-47D4-B31C-0FFE9265FFE7}" type="presOf" srcId="{DE2E9AFB-8A9C-40E8-A2F7-814A440692DF}" destId="{F27FA647-2460-49A7-B8B3-2F872B1C1DAB}" srcOrd="0" destOrd="0" presId="urn:microsoft.com/office/officeart/2008/layout/CaptionedPictures"/>
    <dgm:cxn modelId="{BC0EB8B2-267D-48AE-B003-6B41FB920A2B}" srcId="{C201C023-BB80-4D09-BAED-87B364263914}" destId="{306A70DC-1C94-4CB7-8D20-24083BB6E139}" srcOrd="0" destOrd="0" parTransId="{B753C4DF-5724-408C-8DC2-5BCB9623D971}" sibTransId="{C1EDF21D-843D-4B93-B03E-44D66E564858}"/>
    <dgm:cxn modelId="{CDCA6CA9-FD70-4FDB-9E95-3D53FA96DA88}" type="presParOf" srcId="{F27FA647-2460-49A7-B8B3-2F872B1C1DAB}" destId="{4D4FBABD-A42F-4CB5-83C8-8BF5A4C3C071}" srcOrd="0" destOrd="0" presId="urn:microsoft.com/office/officeart/2008/layout/CaptionedPictures"/>
    <dgm:cxn modelId="{A5B8DBFF-D4B4-4137-8615-F4A043D4389E}" type="presParOf" srcId="{4D4FBABD-A42F-4CB5-83C8-8BF5A4C3C071}" destId="{6E8C1C76-3D7A-46DE-8F96-B777EC661EB3}" srcOrd="0" destOrd="0" presId="urn:microsoft.com/office/officeart/2008/layout/CaptionedPictures"/>
    <dgm:cxn modelId="{9BAD05FA-7017-444A-941C-E8C33FD24EF5}" type="presParOf" srcId="{4D4FBABD-A42F-4CB5-83C8-8BF5A4C3C071}" destId="{D0E6A451-E4EB-4911-BB76-943ECE994328}" srcOrd="1" destOrd="0" presId="urn:microsoft.com/office/officeart/2008/layout/CaptionedPictures"/>
    <dgm:cxn modelId="{3DF89DDC-CF1D-4194-8C9F-992D650F3A55}" type="presParOf" srcId="{4D4FBABD-A42F-4CB5-83C8-8BF5A4C3C071}" destId="{FCC0E886-4826-42C6-8D6C-96BD7B85DD4A}" srcOrd="2" destOrd="0" presId="urn:microsoft.com/office/officeart/2008/layout/CaptionedPictures"/>
    <dgm:cxn modelId="{D18E37EC-ED09-4E9C-AA3C-677BA39E2F22}" type="presParOf" srcId="{FCC0E886-4826-42C6-8D6C-96BD7B85DD4A}" destId="{1980814F-EFF6-4DBE-B78F-5445EDBD2D09}" srcOrd="0" destOrd="0" presId="urn:microsoft.com/office/officeart/2008/layout/CaptionedPictures"/>
    <dgm:cxn modelId="{EC962B06-2F15-4E89-BB26-88EF7031A098}" type="presParOf" srcId="{FCC0E886-4826-42C6-8D6C-96BD7B85DD4A}" destId="{267458EA-0C27-43B7-A80B-CA993F748EB6}" srcOrd="1" destOrd="0" presId="urn:microsoft.com/office/officeart/2008/layout/CaptionedPictures"/>
    <dgm:cxn modelId="{7C78E30F-D776-40A0-A2AC-CF7AC1AC6705}" type="presParOf" srcId="{F27FA647-2460-49A7-B8B3-2F872B1C1DAB}" destId="{5327BA25-560C-4200-B908-98EF88EE643D}" srcOrd="1" destOrd="0" presId="urn:microsoft.com/office/officeart/2008/layout/CaptionedPictures"/>
    <dgm:cxn modelId="{8E5992A9-FF12-42BF-A8DA-F92D18A9E110}" type="presParOf" srcId="{F27FA647-2460-49A7-B8B3-2F872B1C1DAB}" destId="{E7FEC139-1273-4C00-985F-B182C90E53D4}" srcOrd="2" destOrd="0" presId="urn:microsoft.com/office/officeart/2008/layout/CaptionedPictures"/>
    <dgm:cxn modelId="{E73184E5-D1B2-4135-AA60-4517E77CCBE4}" type="presParOf" srcId="{E7FEC139-1273-4C00-985F-B182C90E53D4}" destId="{F239DF7F-869D-423F-97E8-DC26BDD34096}" srcOrd="0" destOrd="0" presId="urn:microsoft.com/office/officeart/2008/layout/CaptionedPictures"/>
    <dgm:cxn modelId="{80CDADA3-4BCB-47A4-8F5C-2DBF1955766F}" type="presParOf" srcId="{E7FEC139-1273-4C00-985F-B182C90E53D4}" destId="{51A53C8E-AB26-4119-89DB-FFC7BB40D471}" srcOrd="1" destOrd="0" presId="urn:microsoft.com/office/officeart/2008/layout/CaptionedPictures"/>
    <dgm:cxn modelId="{6291CA7D-C0F9-4AD3-856E-0C74F3BC4E0E}" type="presParOf" srcId="{E7FEC139-1273-4C00-985F-B182C90E53D4}" destId="{D436E45E-6AF1-411A-8FF3-B07471A431AC}" srcOrd="2" destOrd="0" presId="urn:microsoft.com/office/officeart/2008/layout/CaptionedPictures"/>
    <dgm:cxn modelId="{3A6A2A15-32EB-4C44-8C56-966C3413FAF2}" type="presParOf" srcId="{D436E45E-6AF1-411A-8FF3-B07471A431AC}" destId="{A6F41B58-43A9-4A0D-B4E4-AB1F6F0C2537}" srcOrd="0" destOrd="0" presId="urn:microsoft.com/office/officeart/2008/layout/CaptionedPictures"/>
    <dgm:cxn modelId="{36717F19-8F2D-477C-A08B-8E1278A27220}" type="presParOf" srcId="{D436E45E-6AF1-411A-8FF3-B07471A431AC}" destId="{B5681B88-810B-422E-BB3C-F27FAF919539}" srcOrd="1" destOrd="0" presId="urn:microsoft.com/office/officeart/2008/layout/CaptionedPictures"/>
    <dgm:cxn modelId="{87BEDCDC-CE86-4EDB-B1C8-CFF8FB2507F3}" type="presParOf" srcId="{F27FA647-2460-49A7-B8B3-2F872B1C1DAB}" destId="{7CE5FD8C-0866-4F5E-B1EE-FB04ED678672}" srcOrd="3" destOrd="0" presId="urn:microsoft.com/office/officeart/2008/layout/CaptionedPictures"/>
    <dgm:cxn modelId="{ECC74E2A-77DD-4E8B-87DA-6B5248650BE4}" type="presParOf" srcId="{F27FA647-2460-49A7-B8B3-2F872B1C1DAB}" destId="{491A97E1-291F-4B02-B265-FB7CF35D45B9}" srcOrd="4" destOrd="0" presId="urn:microsoft.com/office/officeart/2008/layout/CaptionedPictures"/>
    <dgm:cxn modelId="{84BB5127-CF6C-427F-8B22-E931D8036F1C}" type="presParOf" srcId="{491A97E1-291F-4B02-B265-FB7CF35D45B9}" destId="{09359604-4812-42CE-A6A6-53C45B0CC015}" srcOrd="0" destOrd="0" presId="urn:microsoft.com/office/officeart/2008/layout/CaptionedPictures"/>
    <dgm:cxn modelId="{AA4DB68F-1C23-462A-9CFF-986E8F143F10}" type="presParOf" srcId="{491A97E1-291F-4B02-B265-FB7CF35D45B9}" destId="{61E4B9FC-EFB3-47FA-AE0C-560961CBA9F1}" srcOrd="1" destOrd="0" presId="urn:microsoft.com/office/officeart/2008/layout/CaptionedPictures"/>
    <dgm:cxn modelId="{7FA70BE4-3B48-4AD8-8440-CF23EF1C6B3F}" type="presParOf" srcId="{491A97E1-291F-4B02-B265-FB7CF35D45B9}" destId="{7024B157-692B-47EF-B0C1-838216646386}" srcOrd="2" destOrd="0" presId="urn:microsoft.com/office/officeart/2008/layout/CaptionedPictures"/>
    <dgm:cxn modelId="{3C35208E-3E08-408D-91AB-0C20312EC584}" type="presParOf" srcId="{7024B157-692B-47EF-B0C1-838216646386}" destId="{7516F3C6-2263-4C74-AF10-E1EC0253F9F4}" srcOrd="0" destOrd="0" presId="urn:microsoft.com/office/officeart/2008/layout/CaptionedPictures"/>
    <dgm:cxn modelId="{09AA5866-574E-46F3-92B6-5D8159ED41F0}" type="presParOf" srcId="{7024B157-692B-47EF-B0C1-838216646386}" destId="{2540A137-C0E3-4561-9AA4-E58E7A25E9BB}"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2E9AFB-8A9C-40E8-A2F7-814A440692DF}"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36EF2258-CC1B-4AD3-B96C-8DBAB632EC1A}">
      <dgm:prSet phldrT="[Text]"/>
      <dgm:spPr/>
      <dgm:t>
        <a:bodyPr/>
        <a:lstStyle/>
        <a:p>
          <a:endParaRPr lang="en-US" dirty="0"/>
        </a:p>
      </dgm:t>
    </dgm:pt>
    <dgm:pt modelId="{E1A1343A-FC58-4ED6-9783-A41075AA7ACE}" type="parTrans" cxnId="{3D1BEA5E-7D36-4A52-8EED-364A7C2E560D}">
      <dgm:prSet/>
      <dgm:spPr/>
      <dgm:t>
        <a:bodyPr/>
        <a:lstStyle/>
        <a:p>
          <a:endParaRPr lang="en-US"/>
        </a:p>
      </dgm:t>
    </dgm:pt>
    <dgm:pt modelId="{6CE6335A-4409-499A-91B9-1AE714950AC3}" type="sibTrans" cxnId="{3D1BEA5E-7D36-4A52-8EED-364A7C2E560D}">
      <dgm:prSet/>
      <dgm:spPr/>
      <dgm:t>
        <a:bodyPr/>
        <a:lstStyle/>
        <a:p>
          <a:endParaRPr lang="en-US"/>
        </a:p>
      </dgm:t>
    </dgm:pt>
    <dgm:pt modelId="{DFF90B6F-6029-43C0-857E-920F6832767D}">
      <dgm:prSet phldrT="[Text]"/>
      <dgm:spPr>
        <a:solidFill>
          <a:schemeClr val="bg1">
            <a:lumMod val="85000"/>
          </a:schemeClr>
        </a:solidFill>
      </dgm:spPr>
      <dgm:t>
        <a:bodyPr/>
        <a:lstStyle/>
        <a:p>
          <a:r>
            <a:rPr lang="en-US" b="1" dirty="0" err="1">
              <a:solidFill>
                <a:schemeClr val="tx1"/>
              </a:solidFill>
            </a:rPr>
            <a:t>Flexboxes</a:t>
          </a:r>
          <a:endParaRPr lang="en-US" b="1" dirty="0">
            <a:solidFill>
              <a:schemeClr val="tx1"/>
            </a:solidFill>
          </a:endParaRPr>
        </a:p>
        <a:p>
          <a:r>
            <a:rPr lang="en-US" b="1" dirty="0">
              <a:solidFill>
                <a:schemeClr val="tx1"/>
              </a:solidFill>
            </a:rPr>
            <a:t>New Components</a:t>
          </a:r>
        </a:p>
        <a:p>
          <a:r>
            <a:rPr lang="en-US" b="1" dirty="0">
              <a:solidFill>
                <a:schemeClr val="tx1"/>
              </a:solidFill>
            </a:rPr>
            <a:t>Better Theming</a:t>
          </a:r>
        </a:p>
      </dgm:t>
    </dgm:pt>
    <dgm:pt modelId="{6D374D1D-7F6A-48F4-811B-AE0882C11CB3}" type="parTrans" cxnId="{50FF054D-EB7A-4E92-8725-9299621EEDE5}">
      <dgm:prSet/>
      <dgm:spPr/>
      <dgm:t>
        <a:bodyPr/>
        <a:lstStyle/>
        <a:p>
          <a:endParaRPr lang="en-US"/>
        </a:p>
      </dgm:t>
    </dgm:pt>
    <dgm:pt modelId="{051C39DA-0928-4282-A2D7-4784760EFBFC}" type="sibTrans" cxnId="{50FF054D-EB7A-4E92-8725-9299621EEDE5}">
      <dgm:prSet/>
      <dgm:spPr/>
      <dgm:t>
        <a:bodyPr/>
        <a:lstStyle/>
        <a:p>
          <a:endParaRPr lang="en-US"/>
        </a:p>
      </dgm:t>
    </dgm:pt>
    <dgm:pt modelId="{C201C023-BB80-4D09-BAED-87B364263914}">
      <dgm:prSet phldrT="[Text]"/>
      <dgm:spPr/>
      <dgm:t>
        <a:bodyPr/>
        <a:lstStyle/>
        <a:p>
          <a:endParaRPr lang="en-US" dirty="0"/>
        </a:p>
      </dgm:t>
    </dgm:pt>
    <dgm:pt modelId="{E390CDFB-194B-498E-8DF7-E593F6253491}" type="parTrans" cxnId="{D1B73811-C11B-4696-A270-9FE34C7F953D}">
      <dgm:prSet/>
      <dgm:spPr/>
      <dgm:t>
        <a:bodyPr/>
        <a:lstStyle/>
        <a:p>
          <a:endParaRPr lang="en-US"/>
        </a:p>
      </dgm:t>
    </dgm:pt>
    <dgm:pt modelId="{93F5732E-772A-43DE-988C-E2FE1A95D1B8}" type="sibTrans" cxnId="{D1B73811-C11B-4696-A270-9FE34C7F953D}">
      <dgm:prSet/>
      <dgm:spPr/>
      <dgm:t>
        <a:bodyPr/>
        <a:lstStyle/>
        <a:p>
          <a:endParaRPr lang="en-US"/>
        </a:p>
      </dgm:t>
    </dgm:pt>
    <dgm:pt modelId="{306A70DC-1C94-4CB7-8D20-24083BB6E139}">
      <dgm:prSet phldrT="[Text]" custT="1"/>
      <dgm:spPr>
        <a:solidFill>
          <a:schemeClr val="bg1">
            <a:lumMod val="85000"/>
          </a:schemeClr>
        </a:solidFill>
      </dgm:spPr>
      <dgm:t>
        <a:bodyPr/>
        <a:lstStyle/>
        <a:p>
          <a:pPr>
            <a:lnSpc>
              <a:spcPct val="100000"/>
            </a:lnSpc>
          </a:pPr>
          <a:r>
            <a:rPr lang="en-US" sz="1900" b="1" i="0" dirty="0">
              <a:solidFill>
                <a:schemeClr val="tx1"/>
              </a:solidFill>
            </a:rPr>
            <a:t>Removed </a:t>
          </a:r>
          <a:r>
            <a:rPr lang="en-US" sz="1900" b="1" i="0" dirty="0" err="1">
              <a:solidFill>
                <a:schemeClr val="tx1"/>
              </a:solidFill>
            </a:rPr>
            <a:t>jQuery</a:t>
          </a:r>
          <a:r>
            <a:rPr lang="en-US" sz="1900" b="1" i="0" dirty="0">
              <a:solidFill>
                <a:schemeClr val="tx1"/>
              </a:solidFill>
            </a:rPr>
            <a:t> Dependency</a:t>
          </a:r>
        </a:p>
        <a:p>
          <a:pPr>
            <a:lnSpc>
              <a:spcPct val="100000"/>
            </a:lnSpc>
          </a:pPr>
          <a:r>
            <a:rPr lang="en-US" sz="1900" b="1" i="0" dirty="0">
              <a:solidFill>
                <a:schemeClr val="tx1"/>
              </a:solidFill>
            </a:rPr>
            <a:t>Added New Utilities </a:t>
          </a:r>
        </a:p>
        <a:p>
          <a:pPr>
            <a:lnSpc>
              <a:spcPct val="100000"/>
            </a:lnSpc>
          </a:pPr>
          <a:r>
            <a:rPr lang="en-US" sz="1900" b="1" i="0" dirty="0">
              <a:solidFill>
                <a:schemeClr val="tx1"/>
              </a:solidFill>
            </a:rPr>
            <a:t>Improved Customization</a:t>
          </a:r>
          <a:endParaRPr lang="en-US" sz="1900" b="1" dirty="0">
            <a:solidFill>
              <a:schemeClr val="tx1"/>
            </a:solidFill>
          </a:endParaRPr>
        </a:p>
      </dgm:t>
    </dgm:pt>
    <dgm:pt modelId="{B753C4DF-5724-408C-8DC2-5BCB9623D971}" type="parTrans" cxnId="{BC0EB8B2-267D-48AE-B003-6B41FB920A2B}">
      <dgm:prSet/>
      <dgm:spPr/>
      <dgm:t>
        <a:bodyPr/>
        <a:lstStyle/>
        <a:p>
          <a:endParaRPr lang="en-US"/>
        </a:p>
      </dgm:t>
    </dgm:pt>
    <dgm:pt modelId="{C1EDF21D-843D-4B93-B03E-44D66E564858}" type="sibTrans" cxnId="{BC0EB8B2-267D-48AE-B003-6B41FB920A2B}">
      <dgm:prSet/>
      <dgm:spPr/>
      <dgm:t>
        <a:bodyPr/>
        <a:lstStyle/>
        <a:p>
          <a:endParaRPr lang="en-US"/>
        </a:p>
      </dgm:t>
    </dgm:pt>
    <dgm:pt modelId="{F27FA647-2460-49A7-B8B3-2F872B1C1DAB}" type="pres">
      <dgm:prSet presAssocID="{DE2E9AFB-8A9C-40E8-A2F7-814A440692DF}" presName="Name0" presStyleCnt="0">
        <dgm:presLayoutVars>
          <dgm:chMax/>
          <dgm:chPref/>
          <dgm:dir/>
        </dgm:presLayoutVars>
      </dgm:prSet>
      <dgm:spPr/>
    </dgm:pt>
    <dgm:pt modelId="{E7FEC139-1273-4C00-985F-B182C90E53D4}" type="pres">
      <dgm:prSet presAssocID="{36EF2258-CC1B-4AD3-B96C-8DBAB632EC1A}" presName="composite" presStyleCnt="0">
        <dgm:presLayoutVars>
          <dgm:chMax val="1"/>
          <dgm:chPref val="1"/>
        </dgm:presLayoutVars>
      </dgm:prSet>
      <dgm:spPr/>
    </dgm:pt>
    <dgm:pt modelId="{F239DF7F-869D-423F-97E8-DC26BDD34096}" type="pres">
      <dgm:prSet presAssocID="{36EF2258-CC1B-4AD3-B96C-8DBAB632EC1A}" presName="Accent" presStyleLbl="trAlignAcc1" presStyleIdx="0" presStyleCnt="2" custLinFactNeighborX="-29745">
        <dgm:presLayoutVars>
          <dgm:chMax val="0"/>
          <dgm:chPref val="0"/>
        </dgm:presLayoutVars>
      </dgm:prSet>
      <dgm:spPr>
        <a:ln>
          <a:noFill/>
        </a:ln>
      </dgm:spPr>
    </dgm:pt>
    <dgm:pt modelId="{51A53C8E-AB26-4119-89DB-FFC7BB40D471}" type="pres">
      <dgm:prSet presAssocID="{36EF2258-CC1B-4AD3-B96C-8DBAB632EC1A}" presName="Image" presStyleLbl="alignImgPlace1" presStyleIdx="0" presStyleCnt="2" custLinFactNeighborX="-32779" custLinFactNeighborY="-6229">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pt>
    <dgm:pt modelId="{D436E45E-6AF1-411A-8FF3-B07471A431AC}" type="pres">
      <dgm:prSet presAssocID="{36EF2258-CC1B-4AD3-B96C-8DBAB632EC1A}" presName="ChildComposite" presStyleCnt="0"/>
      <dgm:spPr/>
    </dgm:pt>
    <dgm:pt modelId="{A6F41B58-43A9-4A0D-B4E4-AB1F6F0C2537}" type="pres">
      <dgm:prSet presAssocID="{36EF2258-CC1B-4AD3-B96C-8DBAB632EC1A}" presName="Child" presStyleLbl="node1" presStyleIdx="0" presStyleCnt="2" custScaleY="170547" custLinFactNeighborX="-33250" custLinFactNeighborY="6181">
        <dgm:presLayoutVars>
          <dgm:chMax val="0"/>
          <dgm:chPref val="0"/>
          <dgm:bulletEnabled val="1"/>
        </dgm:presLayoutVars>
      </dgm:prSet>
      <dgm:spPr/>
    </dgm:pt>
    <dgm:pt modelId="{B5681B88-810B-422E-BB3C-F27FAF919539}" type="pres">
      <dgm:prSet presAssocID="{36EF2258-CC1B-4AD3-B96C-8DBAB632EC1A}" presName="Parent" presStyleLbl="revTx" presStyleIdx="0" presStyleCnt="2" custLinFactNeighborX="-38483" custLinFactNeighborY="-29620">
        <dgm:presLayoutVars>
          <dgm:chMax val="1"/>
          <dgm:chPref val="0"/>
          <dgm:bulletEnabled val="1"/>
        </dgm:presLayoutVars>
      </dgm:prSet>
      <dgm:spPr/>
    </dgm:pt>
    <dgm:pt modelId="{7CE5FD8C-0866-4F5E-B1EE-FB04ED678672}" type="pres">
      <dgm:prSet presAssocID="{6CE6335A-4409-499A-91B9-1AE714950AC3}" presName="sibTrans" presStyleCnt="0"/>
      <dgm:spPr/>
    </dgm:pt>
    <dgm:pt modelId="{491A97E1-291F-4B02-B265-FB7CF35D45B9}" type="pres">
      <dgm:prSet presAssocID="{C201C023-BB80-4D09-BAED-87B364263914}" presName="composite" presStyleCnt="0">
        <dgm:presLayoutVars>
          <dgm:chMax val="1"/>
          <dgm:chPref val="1"/>
        </dgm:presLayoutVars>
      </dgm:prSet>
      <dgm:spPr/>
    </dgm:pt>
    <dgm:pt modelId="{09359604-4812-42CE-A6A6-53C45B0CC015}" type="pres">
      <dgm:prSet presAssocID="{C201C023-BB80-4D09-BAED-87B364263914}" presName="Accent" presStyleLbl="trAlignAcc1" presStyleIdx="1" presStyleCnt="2" custLinFactNeighborX="-62185">
        <dgm:presLayoutVars>
          <dgm:chMax val="0"/>
          <dgm:chPref val="0"/>
        </dgm:presLayoutVars>
      </dgm:prSet>
      <dgm:spPr>
        <a:ln>
          <a:noFill/>
        </a:ln>
      </dgm:spPr>
    </dgm:pt>
    <dgm:pt modelId="{61E4B9FC-EFB3-47FA-AE0C-560961CBA9F1}" type="pres">
      <dgm:prSet presAssocID="{C201C023-BB80-4D09-BAED-87B364263914}" presName="Image" presStyleLbl="alignImgPlace1" presStyleIdx="1" presStyleCnt="2" custLinFactNeighborX="-72366" custLinFactNeighborY="-6154">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7024B157-692B-47EF-B0C1-838216646386}" type="pres">
      <dgm:prSet presAssocID="{C201C023-BB80-4D09-BAED-87B364263914}" presName="ChildComposite" presStyleCnt="0"/>
      <dgm:spPr/>
    </dgm:pt>
    <dgm:pt modelId="{7516F3C6-2263-4C74-AF10-E1EC0253F9F4}" type="pres">
      <dgm:prSet presAssocID="{C201C023-BB80-4D09-BAED-87B364263914}" presName="Child" presStyleLbl="node1" presStyleIdx="1" presStyleCnt="2" custScaleY="173122" custLinFactNeighborX="-72366" custLinFactNeighborY="10420">
        <dgm:presLayoutVars>
          <dgm:chMax val="0"/>
          <dgm:chPref val="0"/>
          <dgm:bulletEnabled val="1"/>
        </dgm:presLayoutVars>
      </dgm:prSet>
      <dgm:spPr/>
    </dgm:pt>
    <dgm:pt modelId="{2540A137-C0E3-4561-9AA4-E58E7A25E9BB}" type="pres">
      <dgm:prSet presAssocID="{C201C023-BB80-4D09-BAED-87B364263914}" presName="Parent" presStyleLbl="revTx" presStyleIdx="1" presStyleCnt="2" custLinFactNeighborX="-77039" custLinFactNeighborY="-29620">
        <dgm:presLayoutVars>
          <dgm:chMax val="1"/>
          <dgm:chPref val="0"/>
          <dgm:bulletEnabled val="1"/>
        </dgm:presLayoutVars>
      </dgm:prSet>
      <dgm:spPr/>
    </dgm:pt>
  </dgm:ptLst>
  <dgm:cxnLst>
    <dgm:cxn modelId="{D1B73811-C11B-4696-A270-9FE34C7F953D}" srcId="{DE2E9AFB-8A9C-40E8-A2F7-814A440692DF}" destId="{C201C023-BB80-4D09-BAED-87B364263914}" srcOrd="1" destOrd="0" parTransId="{E390CDFB-194B-498E-8DF7-E593F6253491}" sibTransId="{93F5732E-772A-43DE-988C-E2FE1A95D1B8}"/>
    <dgm:cxn modelId="{B9A50835-532D-4B2B-BC63-D3C7BE324A3D}" type="presOf" srcId="{DFF90B6F-6029-43C0-857E-920F6832767D}" destId="{A6F41B58-43A9-4A0D-B4E4-AB1F6F0C2537}" srcOrd="0" destOrd="0" presId="urn:microsoft.com/office/officeart/2008/layout/CaptionedPictures"/>
    <dgm:cxn modelId="{3D1BEA5E-7D36-4A52-8EED-364A7C2E560D}" srcId="{DE2E9AFB-8A9C-40E8-A2F7-814A440692DF}" destId="{36EF2258-CC1B-4AD3-B96C-8DBAB632EC1A}" srcOrd="0" destOrd="0" parTransId="{E1A1343A-FC58-4ED6-9783-A41075AA7ACE}" sibTransId="{6CE6335A-4409-499A-91B9-1AE714950AC3}"/>
    <dgm:cxn modelId="{50FF054D-EB7A-4E92-8725-9299621EEDE5}" srcId="{36EF2258-CC1B-4AD3-B96C-8DBAB632EC1A}" destId="{DFF90B6F-6029-43C0-857E-920F6832767D}" srcOrd="0" destOrd="0" parTransId="{6D374D1D-7F6A-48F4-811B-AE0882C11CB3}" sibTransId="{051C39DA-0928-4282-A2D7-4784760EFBFC}"/>
    <dgm:cxn modelId="{7ACEA9AE-9FA0-4FAD-8F24-F22B582A4FE7}" type="presOf" srcId="{306A70DC-1C94-4CB7-8D20-24083BB6E139}" destId="{7516F3C6-2263-4C74-AF10-E1EC0253F9F4}" srcOrd="0" destOrd="0" presId="urn:microsoft.com/office/officeart/2008/layout/CaptionedPictures"/>
    <dgm:cxn modelId="{BC0EB8B2-267D-48AE-B003-6B41FB920A2B}" srcId="{C201C023-BB80-4D09-BAED-87B364263914}" destId="{306A70DC-1C94-4CB7-8D20-24083BB6E139}" srcOrd="0" destOrd="0" parTransId="{B753C4DF-5724-408C-8DC2-5BCB9623D971}" sibTransId="{C1EDF21D-843D-4B93-B03E-44D66E564858}"/>
    <dgm:cxn modelId="{1F51D5CF-BF04-4DCC-874E-E38FF2958CCC}" type="presOf" srcId="{36EF2258-CC1B-4AD3-B96C-8DBAB632EC1A}" destId="{B5681B88-810B-422E-BB3C-F27FAF919539}" srcOrd="0" destOrd="0" presId="urn:microsoft.com/office/officeart/2008/layout/CaptionedPictures"/>
    <dgm:cxn modelId="{17B8D4D5-E0BC-46B7-8A54-E5121B6954FE}" type="presOf" srcId="{DE2E9AFB-8A9C-40E8-A2F7-814A440692DF}" destId="{F27FA647-2460-49A7-B8B3-2F872B1C1DAB}" srcOrd="0" destOrd="0" presId="urn:microsoft.com/office/officeart/2008/layout/CaptionedPictures"/>
    <dgm:cxn modelId="{59AC0CE1-1250-482E-9401-283B97B4192F}" type="presOf" srcId="{C201C023-BB80-4D09-BAED-87B364263914}" destId="{2540A137-C0E3-4561-9AA4-E58E7A25E9BB}" srcOrd="0" destOrd="0" presId="urn:microsoft.com/office/officeart/2008/layout/CaptionedPictures"/>
    <dgm:cxn modelId="{F74BE288-3558-401D-91C2-CEE32E00CE7A}" type="presParOf" srcId="{F27FA647-2460-49A7-B8B3-2F872B1C1DAB}" destId="{E7FEC139-1273-4C00-985F-B182C90E53D4}" srcOrd="0" destOrd="0" presId="urn:microsoft.com/office/officeart/2008/layout/CaptionedPictures"/>
    <dgm:cxn modelId="{5EAE6CB6-B122-475F-B78F-E3879D6B7B7E}" type="presParOf" srcId="{E7FEC139-1273-4C00-985F-B182C90E53D4}" destId="{F239DF7F-869D-423F-97E8-DC26BDD34096}" srcOrd="0" destOrd="0" presId="urn:microsoft.com/office/officeart/2008/layout/CaptionedPictures"/>
    <dgm:cxn modelId="{A3BCF871-EAFD-41C7-B452-C334B68C6DE5}" type="presParOf" srcId="{E7FEC139-1273-4C00-985F-B182C90E53D4}" destId="{51A53C8E-AB26-4119-89DB-FFC7BB40D471}" srcOrd="1" destOrd="0" presId="urn:microsoft.com/office/officeart/2008/layout/CaptionedPictures"/>
    <dgm:cxn modelId="{2EA5D596-62CB-4A12-A1DC-D2426AC5F7A9}" type="presParOf" srcId="{E7FEC139-1273-4C00-985F-B182C90E53D4}" destId="{D436E45E-6AF1-411A-8FF3-B07471A431AC}" srcOrd="2" destOrd="0" presId="urn:microsoft.com/office/officeart/2008/layout/CaptionedPictures"/>
    <dgm:cxn modelId="{289F1BA1-C710-49A1-810E-3E8589C6E504}" type="presParOf" srcId="{D436E45E-6AF1-411A-8FF3-B07471A431AC}" destId="{A6F41B58-43A9-4A0D-B4E4-AB1F6F0C2537}" srcOrd="0" destOrd="0" presId="urn:microsoft.com/office/officeart/2008/layout/CaptionedPictures"/>
    <dgm:cxn modelId="{B2412166-B2EC-45FB-814C-937A4733973B}" type="presParOf" srcId="{D436E45E-6AF1-411A-8FF3-B07471A431AC}" destId="{B5681B88-810B-422E-BB3C-F27FAF919539}" srcOrd="1" destOrd="0" presId="urn:microsoft.com/office/officeart/2008/layout/CaptionedPictures"/>
    <dgm:cxn modelId="{345BF6BD-F89B-4215-A02A-07628B1620A2}" type="presParOf" srcId="{F27FA647-2460-49A7-B8B3-2F872B1C1DAB}" destId="{7CE5FD8C-0866-4F5E-B1EE-FB04ED678672}" srcOrd="1" destOrd="0" presId="urn:microsoft.com/office/officeart/2008/layout/CaptionedPictures"/>
    <dgm:cxn modelId="{723B250F-BB3A-4F2F-9E5D-503EF16A3955}" type="presParOf" srcId="{F27FA647-2460-49A7-B8B3-2F872B1C1DAB}" destId="{491A97E1-291F-4B02-B265-FB7CF35D45B9}" srcOrd="2" destOrd="0" presId="urn:microsoft.com/office/officeart/2008/layout/CaptionedPictures"/>
    <dgm:cxn modelId="{968A22DB-3C45-4B86-B20F-D0203ADF2422}" type="presParOf" srcId="{491A97E1-291F-4B02-B265-FB7CF35D45B9}" destId="{09359604-4812-42CE-A6A6-53C45B0CC015}" srcOrd="0" destOrd="0" presId="urn:microsoft.com/office/officeart/2008/layout/CaptionedPictures"/>
    <dgm:cxn modelId="{710CA1C4-2F81-4427-8875-5046F1200694}" type="presParOf" srcId="{491A97E1-291F-4B02-B265-FB7CF35D45B9}" destId="{61E4B9FC-EFB3-47FA-AE0C-560961CBA9F1}" srcOrd="1" destOrd="0" presId="urn:microsoft.com/office/officeart/2008/layout/CaptionedPictures"/>
    <dgm:cxn modelId="{2631DDA7-BCA3-4781-98EE-62C6589A8BFF}" type="presParOf" srcId="{491A97E1-291F-4B02-B265-FB7CF35D45B9}" destId="{7024B157-692B-47EF-B0C1-838216646386}" srcOrd="2" destOrd="0" presId="urn:microsoft.com/office/officeart/2008/layout/CaptionedPictures"/>
    <dgm:cxn modelId="{81907EBA-89D9-4679-8AE6-D762B5BBFFC6}" type="presParOf" srcId="{7024B157-692B-47EF-B0C1-838216646386}" destId="{7516F3C6-2263-4C74-AF10-E1EC0253F9F4}" srcOrd="0" destOrd="0" presId="urn:microsoft.com/office/officeart/2008/layout/CaptionedPictures"/>
    <dgm:cxn modelId="{EC8B8FDF-1A06-4262-8FC0-1EBAEB4D1642}" type="presParOf" srcId="{7024B157-692B-47EF-B0C1-838216646386}" destId="{2540A137-C0E3-4561-9AA4-E58E7A25E9BB}"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A33D74-60D2-4D30-AB44-3669C3D3DDC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AFA6C03-6FBF-4FFB-B795-6FB7EEA9EC10}">
      <dgm:prSet phldrT="[Text]" custT="1"/>
      <dgm:spPr>
        <a:solidFill>
          <a:schemeClr val="tx2"/>
        </a:solidFill>
      </dgm:spPr>
      <dgm:t>
        <a:bodyPr/>
        <a:lstStyle/>
        <a:p>
          <a:r>
            <a:rPr lang="en-US" sz="3200" b="1" dirty="0"/>
            <a:t>Rapid Development</a:t>
          </a:r>
        </a:p>
      </dgm:t>
    </dgm:pt>
    <dgm:pt modelId="{69BEF5DF-EDC0-42BF-A5DF-38F32EB677ED}" type="parTrans" cxnId="{64C54C27-1A2F-47AE-AF69-45E1F1F4A065}">
      <dgm:prSet/>
      <dgm:spPr/>
      <dgm:t>
        <a:bodyPr/>
        <a:lstStyle/>
        <a:p>
          <a:endParaRPr lang="en-US"/>
        </a:p>
      </dgm:t>
    </dgm:pt>
    <dgm:pt modelId="{DB0DC966-232F-4C88-9629-5EF715EEC44A}" type="sibTrans" cxnId="{64C54C27-1A2F-47AE-AF69-45E1F1F4A065}">
      <dgm:prSet/>
      <dgm:spPr/>
      <dgm:t>
        <a:bodyPr/>
        <a:lstStyle/>
        <a:p>
          <a:endParaRPr lang="en-US"/>
        </a:p>
      </dgm:t>
    </dgm:pt>
    <dgm:pt modelId="{7D45E812-B55E-4663-BFF7-CB62F2694702}">
      <dgm:prSet phldrT="[Text]"/>
      <dgm:spPr>
        <a:solidFill>
          <a:schemeClr val="bg1">
            <a:lumMod val="95000"/>
            <a:alpha val="90000"/>
          </a:schemeClr>
        </a:solidFill>
      </dgm:spPr>
      <dgm:t>
        <a:bodyPr/>
        <a:lstStyle/>
        <a:p>
          <a:r>
            <a:rPr lang="en-US" b="0" i="0" dirty="0"/>
            <a:t>Easy accessible components</a:t>
          </a:r>
          <a:endParaRPr lang="en-US" dirty="0"/>
        </a:p>
      </dgm:t>
    </dgm:pt>
    <dgm:pt modelId="{46BBBF2E-B258-4038-9832-187C805B57E6}" type="parTrans" cxnId="{A390ECCF-03B2-48F2-B94C-0647A15CEC15}">
      <dgm:prSet/>
      <dgm:spPr/>
      <dgm:t>
        <a:bodyPr/>
        <a:lstStyle/>
        <a:p>
          <a:endParaRPr lang="en-US"/>
        </a:p>
      </dgm:t>
    </dgm:pt>
    <dgm:pt modelId="{56A59C72-AB53-4122-8062-5EFEAE8A9865}" type="sibTrans" cxnId="{A390ECCF-03B2-48F2-B94C-0647A15CEC15}">
      <dgm:prSet/>
      <dgm:spPr/>
      <dgm:t>
        <a:bodyPr/>
        <a:lstStyle/>
        <a:p>
          <a:endParaRPr lang="en-US"/>
        </a:p>
      </dgm:t>
    </dgm:pt>
    <dgm:pt modelId="{36486DC9-4027-4EE3-98A8-1C09502B4925}">
      <dgm:prSet phldrT="[Text]" custT="1"/>
      <dgm:spPr>
        <a:solidFill>
          <a:schemeClr val="tx2"/>
        </a:solidFill>
      </dgm:spPr>
      <dgm:t>
        <a:bodyPr/>
        <a:lstStyle/>
        <a:p>
          <a:r>
            <a:rPr lang="en-US" sz="3200" b="1" i="0" dirty="0"/>
            <a:t>Responsive Design</a:t>
          </a:r>
          <a:endParaRPr lang="en-US" sz="3200" dirty="0"/>
        </a:p>
      </dgm:t>
    </dgm:pt>
    <dgm:pt modelId="{BCA420E0-56E6-4E13-AC91-9D1B6591C5AE}" type="parTrans" cxnId="{783EF6A8-A6F4-42C6-936D-687A6E43E71A}">
      <dgm:prSet/>
      <dgm:spPr/>
      <dgm:t>
        <a:bodyPr/>
        <a:lstStyle/>
        <a:p>
          <a:endParaRPr lang="en-US"/>
        </a:p>
      </dgm:t>
    </dgm:pt>
    <dgm:pt modelId="{60BB9B9E-A05E-4FFC-8916-E9D5FF775E02}" type="sibTrans" cxnId="{783EF6A8-A6F4-42C6-936D-687A6E43E71A}">
      <dgm:prSet/>
      <dgm:spPr/>
      <dgm:t>
        <a:bodyPr/>
        <a:lstStyle/>
        <a:p>
          <a:endParaRPr lang="en-US"/>
        </a:p>
      </dgm:t>
    </dgm:pt>
    <dgm:pt modelId="{1F840B0D-95A1-4829-9CBC-B205103AC59B}">
      <dgm:prSet phldrT="[Text]"/>
      <dgm:spPr>
        <a:solidFill>
          <a:schemeClr val="bg1">
            <a:lumMod val="95000"/>
            <a:alpha val="90000"/>
          </a:schemeClr>
        </a:solidFill>
      </dgm:spPr>
      <dgm:t>
        <a:bodyPr/>
        <a:lstStyle/>
        <a:p>
          <a:r>
            <a:rPr lang="en-US" dirty="0"/>
            <a:t>Built in queries</a:t>
          </a:r>
        </a:p>
      </dgm:t>
    </dgm:pt>
    <dgm:pt modelId="{80222113-F4A3-4EB9-9B27-2467E0ABBD18}" type="parTrans" cxnId="{8040A6DD-978B-4F44-8603-36B5652781DA}">
      <dgm:prSet/>
      <dgm:spPr/>
      <dgm:t>
        <a:bodyPr/>
        <a:lstStyle/>
        <a:p>
          <a:endParaRPr lang="en-US"/>
        </a:p>
      </dgm:t>
    </dgm:pt>
    <dgm:pt modelId="{015CB1A3-2020-4697-BF53-8651B49D9516}" type="sibTrans" cxnId="{8040A6DD-978B-4F44-8603-36B5652781DA}">
      <dgm:prSet/>
      <dgm:spPr/>
      <dgm:t>
        <a:bodyPr/>
        <a:lstStyle/>
        <a:p>
          <a:endParaRPr lang="en-US"/>
        </a:p>
      </dgm:t>
    </dgm:pt>
    <dgm:pt modelId="{13BF3280-52BE-4F98-958E-4805537D18BB}">
      <dgm:prSet phldrT="[Text]"/>
      <dgm:spPr>
        <a:solidFill>
          <a:schemeClr val="bg1">
            <a:lumMod val="95000"/>
            <a:alpha val="90000"/>
          </a:schemeClr>
        </a:solidFill>
      </dgm:spPr>
      <dgm:t>
        <a:bodyPr/>
        <a:lstStyle/>
        <a:p>
          <a:r>
            <a:rPr lang="en-US" dirty="0"/>
            <a:t>Improves user experience and accessibility</a:t>
          </a:r>
        </a:p>
      </dgm:t>
    </dgm:pt>
    <dgm:pt modelId="{5425A87D-0194-4964-A6E0-2BE1D4A1D667}" type="parTrans" cxnId="{F9EAA067-3595-4980-B182-031D894AF666}">
      <dgm:prSet/>
      <dgm:spPr/>
      <dgm:t>
        <a:bodyPr/>
        <a:lstStyle/>
        <a:p>
          <a:endParaRPr lang="en-US"/>
        </a:p>
      </dgm:t>
    </dgm:pt>
    <dgm:pt modelId="{E90CBBF5-BB8E-47FC-9CFC-EDA1A87E625E}" type="sibTrans" cxnId="{F9EAA067-3595-4980-B182-031D894AF666}">
      <dgm:prSet/>
      <dgm:spPr/>
      <dgm:t>
        <a:bodyPr/>
        <a:lstStyle/>
        <a:p>
          <a:endParaRPr lang="en-US"/>
        </a:p>
      </dgm:t>
    </dgm:pt>
    <dgm:pt modelId="{C02F393D-5196-41A8-BA91-8A0FAADA98B6}">
      <dgm:prSet phldrT="[Text]" custT="1"/>
      <dgm:spPr>
        <a:solidFill>
          <a:schemeClr val="tx2"/>
        </a:solidFill>
      </dgm:spPr>
      <dgm:t>
        <a:bodyPr/>
        <a:lstStyle/>
        <a:p>
          <a:r>
            <a:rPr lang="en-US" sz="3200" b="1" dirty="0">
              <a:solidFill>
                <a:schemeClr val="bg1"/>
              </a:solidFill>
            </a:rPr>
            <a:t>Consistency</a:t>
          </a:r>
        </a:p>
      </dgm:t>
    </dgm:pt>
    <dgm:pt modelId="{B142E340-BE13-4AE9-B6C4-176BA1532257}" type="parTrans" cxnId="{24C9B195-AD3E-463D-BBC3-6213216926C0}">
      <dgm:prSet/>
      <dgm:spPr/>
      <dgm:t>
        <a:bodyPr/>
        <a:lstStyle/>
        <a:p>
          <a:endParaRPr lang="en-US"/>
        </a:p>
      </dgm:t>
    </dgm:pt>
    <dgm:pt modelId="{46C2CA3F-F39D-458B-9D37-A1FC051006D3}" type="sibTrans" cxnId="{24C9B195-AD3E-463D-BBC3-6213216926C0}">
      <dgm:prSet/>
      <dgm:spPr/>
      <dgm:t>
        <a:bodyPr/>
        <a:lstStyle/>
        <a:p>
          <a:endParaRPr lang="en-US"/>
        </a:p>
      </dgm:t>
    </dgm:pt>
    <dgm:pt modelId="{D9735B0E-C3F6-4399-934A-0FE6BA99D449}">
      <dgm:prSet phldrT="[Text]"/>
      <dgm:spPr>
        <a:solidFill>
          <a:schemeClr val="bg1">
            <a:lumMod val="95000"/>
            <a:alpha val="90000"/>
          </a:schemeClr>
        </a:solidFill>
      </dgm:spPr>
      <dgm:t>
        <a:bodyPr/>
        <a:lstStyle/>
        <a:p>
          <a:r>
            <a:rPr lang="en-US" dirty="0"/>
            <a:t>Provides a unified set of styles and components</a:t>
          </a:r>
        </a:p>
      </dgm:t>
    </dgm:pt>
    <dgm:pt modelId="{85186258-B585-4C0B-BD22-4FF3FF41BD71}" type="parTrans" cxnId="{D2517242-2A72-4F27-B7A6-A23BA2C5865E}">
      <dgm:prSet/>
      <dgm:spPr/>
      <dgm:t>
        <a:bodyPr/>
        <a:lstStyle/>
        <a:p>
          <a:endParaRPr lang="en-US"/>
        </a:p>
      </dgm:t>
    </dgm:pt>
    <dgm:pt modelId="{12529B10-2621-48B9-AB0D-69015A03F3C5}" type="sibTrans" cxnId="{D2517242-2A72-4F27-B7A6-A23BA2C5865E}">
      <dgm:prSet/>
      <dgm:spPr/>
      <dgm:t>
        <a:bodyPr/>
        <a:lstStyle/>
        <a:p>
          <a:endParaRPr lang="en-US"/>
        </a:p>
      </dgm:t>
    </dgm:pt>
    <dgm:pt modelId="{35C12D51-CCEC-4162-B896-25732E4A9F7A}">
      <dgm:prSet phldrT="[Text]"/>
      <dgm:spPr>
        <a:solidFill>
          <a:schemeClr val="bg1">
            <a:lumMod val="95000"/>
            <a:alpha val="90000"/>
          </a:schemeClr>
        </a:solidFill>
      </dgm:spPr>
      <dgm:t>
        <a:bodyPr/>
        <a:lstStyle/>
        <a:p>
          <a:r>
            <a:rPr lang="en-US" dirty="0"/>
            <a:t>Ensures cohesive look</a:t>
          </a:r>
        </a:p>
      </dgm:t>
    </dgm:pt>
    <dgm:pt modelId="{646192F2-7866-4DCD-9966-51D03816CF7E}" type="parTrans" cxnId="{EF7E1FA7-3458-4373-BF91-5F0EB9DF0A14}">
      <dgm:prSet/>
      <dgm:spPr/>
      <dgm:t>
        <a:bodyPr/>
        <a:lstStyle/>
        <a:p>
          <a:endParaRPr lang="en-US"/>
        </a:p>
      </dgm:t>
    </dgm:pt>
    <dgm:pt modelId="{CCA11BE5-6B66-4E4F-8C3B-82CF7AF10114}" type="sibTrans" cxnId="{EF7E1FA7-3458-4373-BF91-5F0EB9DF0A14}">
      <dgm:prSet/>
      <dgm:spPr/>
      <dgm:t>
        <a:bodyPr/>
        <a:lstStyle/>
        <a:p>
          <a:endParaRPr lang="en-US"/>
        </a:p>
      </dgm:t>
    </dgm:pt>
    <dgm:pt modelId="{F8E56EFC-85BF-4062-9B5D-6165FCADDAC6}">
      <dgm:prSet phldrT="[Text]"/>
      <dgm:spPr>
        <a:solidFill>
          <a:schemeClr val="bg1">
            <a:lumMod val="95000"/>
            <a:alpha val="90000"/>
          </a:schemeClr>
        </a:solidFill>
      </dgm:spPr>
      <dgm:t>
        <a:bodyPr/>
        <a:lstStyle/>
        <a:p>
          <a:r>
            <a:rPr lang="en-US" b="0" i="0" dirty="0"/>
            <a:t>Save time and effort</a:t>
          </a:r>
          <a:endParaRPr lang="en-US" dirty="0"/>
        </a:p>
      </dgm:t>
    </dgm:pt>
    <dgm:pt modelId="{8967E868-6CD9-4116-95A3-FBF9BFF693A4}" type="parTrans" cxnId="{3E4C81A8-9DBC-4623-BFA7-14D49D3C7A91}">
      <dgm:prSet/>
      <dgm:spPr/>
      <dgm:t>
        <a:bodyPr/>
        <a:lstStyle/>
        <a:p>
          <a:endParaRPr lang="en-US"/>
        </a:p>
      </dgm:t>
    </dgm:pt>
    <dgm:pt modelId="{835D8671-153A-438D-BE5D-5007769964EC}" type="sibTrans" cxnId="{3E4C81A8-9DBC-4623-BFA7-14D49D3C7A91}">
      <dgm:prSet/>
      <dgm:spPr/>
      <dgm:t>
        <a:bodyPr/>
        <a:lstStyle/>
        <a:p>
          <a:endParaRPr lang="en-US"/>
        </a:p>
      </dgm:t>
    </dgm:pt>
    <dgm:pt modelId="{45E3EA6F-4F7D-45CE-9C65-AF4453CFD801}" type="pres">
      <dgm:prSet presAssocID="{C8A33D74-60D2-4D30-AB44-3669C3D3DDC2}" presName="Name0" presStyleCnt="0">
        <dgm:presLayoutVars>
          <dgm:dir/>
          <dgm:animLvl val="lvl"/>
          <dgm:resizeHandles val="exact"/>
        </dgm:presLayoutVars>
      </dgm:prSet>
      <dgm:spPr/>
    </dgm:pt>
    <dgm:pt modelId="{5906E1AC-0629-484B-A2AB-1EBC4D51F921}" type="pres">
      <dgm:prSet presAssocID="{FAFA6C03-6FBF-4FFB-B795-6FB7EEA9EC10}" presName="linNode" presStyleCnt="0"/>
      <dgm:spPr/>
    </dgm:pt>
    <dgm:pt modelId="{82F43386-E3D4-406A-8DA1-4E04C3998171}" type="pres">
      <dgm:prSet presAssocID="{FAFA6C03-6FBF-4FFB-B795-6FB7EEA9EC10}" presName="parentText" presStyleLbl="node1" presStyleIdx="0" presStyleCnt="3">
        <dgm:presLayoutVars>
          <dgm:chMax val="1"/>
          <dgm:bulletEnabled val="1"/>
        </dgm:presLayoutVars>
      </dgm:prSet>
      <dgm:spPr/>
    </dgm:pt>
    <dgm:pt modelId="{F3B86F06-1BAE-4992-A015-5F9F608E208E}" type="pres">
      <dgm:prSet presAssocID="{FAFA6C03-6FBF-4FFB-B795-6FB7EEA9EC10}" presName="descendantText" presStyleLbl="alignAccFollowNode1" presStyleIdx="0" presStyleCnt="3">
        <dgm:presLayoutVars>
          <dgm:bulletEnabled val="1"/>
        </dgm:presLayoutVars>
      </dgm:prSet>
      <dgm:spPr/>
    </dgm:pt>
    <dgm:pt modelId="{6AC57EB7-8D54-4E4E-97E7-206B69899A56}" type="pres">
      <dgm:prSet presAssocID="{DB0DC966-232F-4C88-9629-5EF715EEC44A}" presName="sp" presStyleCnt="0"/>
      <dgm:spPr/>
    </dgm:pt>
    <dgm:pt modelId="{D4D909CF-56CC-4189-82B1-7419A534A75E}" type="pres">
      <dgm:prSet presAssocID="{36486DC9-4027-4EE3-98A8-1C09502B4925}" presName="linNode" presStyleCnt="0"/>
      <dgm:spPr/>
    </dgm:pt>
    <dgm:pt modelId="{B5E34FB1-61F6-4ECE-BFC3-D7B125585FC2}" type="pres">
      <dgm:prSet presAssocID="{36486DC9-4027-4EE3-98A8-1C09502B4925}" presName="parentText" presStyleLbl="node1" presStyleIdx="1" presStyleCnt="3">
        <dgm:presLayoutVars>
          <dgm:chMax val="1"/>
          <dgm:bulletEnabled val="1"/>
        </dgm:presLayoutVars>
      </dgm:prSet>
      <dgm:spPr/>
    </dgm:pt>
    <dgm:pt modelId="{F408CA8B-40A2-46B0-BC4C-7F34076D90F7}" type="pres">
      <dgm:prSet presAssocID="{36486DC9-4027-4EE3-98A8-1C09502B4925}" presName="descendantText" presStyleLbl="alignAccFollowNode1" presStyleIdx="1" presStyleCnt="3">
        <dgm:presLayoutVars>
          <dgm:bulletEnabled val="1"/>
        </dgm:presLayoutVars>
      </dgm:prSet>
      <dgm:spPr/>
    </dgm:pt>
    <dgm:pt modelId="{381F1707-274B-4C8D-AE53-849832C9565B}" type="pres">
      <dgm:prSet presAssocID="{60BB9B9E-A05E-4FFC-8916-E9D5FF775E02}" presName="sp" presStyleCnt="0"/>
      <dgm:spPr/>
    </dgm:pt>
    <dgm:pt modelId="{D3490C44-681E-4DBF-8A8B-227CD0FF8D17}" type="pres">
      <dgm:prSet presAssocID="{C02F393D-5196-41A8-BA91-8A0FAADA98B6}" presName="linNode" presStyleCnt="0"/>
      <dgm:spPr/>
    </dgm:pt>
    <dgm:pt modelId="{3859B0BF-FAF8-4B31-BAC2-BCEAD55EC1FA}" type="pres">
      <dgm:prSet presAssocID="{C02F393D-5196-41A8-BA91-8A0FAADA98B6}" presName="parentText" presStyleLbl="node1" presStyleIdx="2" presStyleCnt="3">
        <dgm:presLayoutVars>
          <dgm:chMax val="1"/>
          <dgm:bulletEnabled val="1"/>
        </dgm:presLayoutVars>
      </dgm:prSet>
      <dgm:spPr/>
    </dgm:pt>
    <dgm:pt modelId="{9BE7BFF9-153A-4ADF-AA01-46C1FF157EBB}" type="pres">
      <dgm:prSet presAssocID="{C02F393D-5196-41A8-BA91-8A0FAADA98B6}" presName="descendantText" presStyleLbl="alignAccFollowNode1" presStyleIdx="2" presStyleCnt="3">
        <dgm:presLayoutVars>
          <dgm:bulletEnabled val="1"/>
        </dgm:presLayoutVars>
      </dgm:prSet>
      <dgm:spPr/>
    </dgm:pt>
  </dgm:ptLst>
  <dgm:cxnLst>
    <dgm:cxn modelId="{5669250B-13AF-4397-8744-A299B89193D5}" type="presOf" srcId="{1F840B0D-95A1-4829-9CBC-B205103AC59B}" destId="{F408CA8B-40A2-46B0-BC4C-7F34076D90F7}" srcOrd="0" destOrd="0" presId="urn:microsoft.com/office/officeart/2005/8/layout/vList5"/>
    <dgm:cxn modelId="{B710EC1A-3935-470F-9F5B-01F8F92DC947}" type="presOf" srcId="{35C12D51-CCEC-4162-B896-25732E4A9F7A}" destId="{9BE7BFF9-153A-4ADF-AA01-46C1FF157EBB}" srcOrd="0" destOrd="1" presId="urn:microsoft.com/office/officeart/2005/8/layout/vList5"/>
    <dgm:cxn modelId="{64C54C27-1A2F-47AE-AF69-45E1F1F4A065}" srcId="{C8A33D74-60D2-4D30-AB44-3669C3D3DDC2}" destId="{FAFA6C03-6FBF-4FFB-B795-6FB7EEA9EC10}" srcOrd="0" destOrd="0" parTransId="{69BEF5DF-EDC0-42BF-A5DF-38F32EB677ED}" sibTransId="{DB0DC966-232F-4C88-9629-5EF715EEC44A}"/>
    <dgm:cxn modelId="{D2517242-2A72-4F27-B7A6-A23BA2C5865E}" srcId="{C02F393D-5196-41A8-BA91-8A0FAADA98B6}" destId="{D9735B0E-C3F6-4399-934A-0FE6BA99D449}" srcOrd="0" destOrd="0" parTransId="{85186258-B585-4C0B-BD22-4FF3FF41BD71}" sibTransId="{12529B10-2621-48B9-AB0D-69015A03F3C5}"/>
    <dgm:cxn modelId="{F9EAA067-3595-4980-B182-031D894AF666}" srcId="{36486DC9-4027-4EE3-98A8-1C09502B4925}" destId="{13BF3280-52BE-4F98-958E-4805537D18BB}" srcOrd="1" destOrd="0" parTransId="{5425A87D-0194-4964-A6E0-2BE1D4A1D667}" sibTransId="{E90CBBF5-BB8E-47FC-9CFC-EDA1A87E625E}"/>
    <dgm:cxn modelId="{5A2B9248-B1E9-4D28-966F-1A17E54769F2}" type="presOf" srcId="{7D45E812-B55E-4663-BFF7-CB62F2694702}" destId="{F3B86F06-1BAE-4992-A015-5F9F608E208E}" srcOrd="0" destOrd="0" presId="urn:microsoft.com/office/officeart/2005/8/layout/vList5"/>
    <dgm:cxn modelId="{59FF8E76-09CB-418B-A06A-38017AC9500A}" type="presOf" srcId="{36486DC9-4027-4EE3-98A8-1C09502B4925}" destId="{B5E34FB1-61F6-4ECE-BFC3-D7B125585FC2}" srcOrd="0" destOrd="0" presId="urn:microsoft.com/office/officeart/2005/8/layout/vList5"/>
    <dgm:cxn modelId="{CBB7AA78-C39E-4478-A2DA-9FD9748D303E}" type="presOf" srcId="{C8A33D74-60D2-4D30-AB44-3669C3D3DDC2}" destId="{45E3EA6F-4F7D-45CE-9C65-AF4453CFD801}" srcOrd="0" destOrd="0" presId="urn:microsoft.com/office/officeart/2005/8/layout/vList5"/>
    <dgm:cxn modelId="{C7686881-9FB0-4E8D-9F4E-F8AF479E12BB}" type="presOf" srcId="{D9735B0E-C3F6-4399-934A-0FE6BA99D449}" destId="{9BE7BFF9-153A-4ADF-AA01-46C1FF157EBB}" srcOrd="0" destOrd="0" presId="urn:microsoft.com/office/officeart/2005/8/layout/vList5"/>
    <dgm:cxn modelId="{24C9B195-AD3E-463D-BBC3-6213216926C0}" srcId="{C8A33D74-60D2-4D30-AB44-3669C3D3DDC2}" destId="{C02F393D-5196-41A8-BA91-8A0FAADA98B6}" srcOrd="2" destOrd="0" parTransId="{B142E340-BE13-4AE9-B6C4-176BA1532257}" sibTransId="{46C2CA3F-F39D-458B-9D37-A1FC051006D3}"/>
    <dgm:cxn modelId="{EF7E1FA7-3458-4373-BF91-5F0EB9DF0A14}" srcId="{C02F393D-5196-41A8-BA91-8A0FAADA98B6}" destId="{35C12D51-CCEC-4162-B896-25732E4A9F7A}" srcOrd="1" destOrd="0" parTransId="{646192F2-7866-4DCD-9966-51D03816CF7E}" sibTransId="{CCA11BE5-6B66-4E4F-8C3B-82CF7AF10114}"/>
    <dgm:cxn modelId="{3E4C81A8-9DBC-4623-BFA7-14D49D3C7A91}" srcId="{FAFA6C03-6FBF-4FFB-B795-6FB7EEA9EC10}" destId="{F8E56EFC-85BF-4062-9B5D-6165FCADDAC6}" srcOrd="1" destOrd="0" parTransId="{8967E868-6CD9-4116-95A3-FBF9BFF693A4}" sibTransId="{835D8671-153A-438D-BE5D-5007769964EC}"/>
    <dgm:cxn modelId="{783EF6A8-A6F4-42C6-936D-687A6E43E71A}" srcId="{C8A33D74-60D2-4D30-AB44-3669C3D3DDC2}" destId="{36486DC9-4027-4EE3-98A8-1C09502B4925}" srcOrd="1" destOrd="0" parTransId="{BCA420E0-56E6-4E13-AC91-9D1B6591C5AE}" sibTransId="{60BB9B9E-A05E-4FFC-8916-E9D5FF775E02}"/>
    <dgm:cxn modelId="{20258FBA-95B8-49E7-A9DE-393AA4364EBA}" type="presOf" srcId="{C02F393D-5196-41A8-BA91-8A0FAADA98B6}" destId="{3859B0BF-FAF8-4B31-BAC2-BCEAD55EC1FA}" srcOrd="0" destOrd="0" presId="urn:microsoft.com/office/officeart/2005/8/layout/vList5"/>
    <dgm:cxn modelId="{EC1D69CD-413B-48BC-874E-BC6700A60F44}" type="presOf" srcId="{FAFA6C03-6FBF-4FFB-B795-6FB7EEA9EC10}" destId="{82F43386-E3D4-406A-8DA1-4E04C3998171}" srcOrd="0" destOrd="0" presId="urn:microsoft.com/office/officeart/2005/8/layout/vList5"/>
    <dgm:cxn modelId="{A390ECCF-03B2-48F2-B94C-0647A15CEC15}" srcId="{FAFA6C03-6FBF-4FFB-B795-6FB7EEA9EC10}" destId="{7D45E812-B55E-4663-BFF7-CB62F2694702}" srcOrd="0" destOrd="0" parTransId="{46BBBF2E-B258-4038-9832-187C805B57E6}" sibTransId="{56A59C72-AB53-4122-8062-5EFEAE8A9865}"/>
    <dgm:cxn modelId="{8040A6DD-978B-4F44-8603-36B5652781DA}" srcId="{36486DC9-4027-4EE3-98A8-1C09502B4925}" destId="{1F840B0D-95A1-4829-9CBC-B205103AC59B}" srcOrd="0" destOrd="0" parTransId="{80222113-F4A3-4EB9-9B27-2467E0ABBD18}" sibTransId="{015CB1A3-2020-4697-BF53-8651B49D9516}"/>
    <dgm:cxn modelId="{858DC6E4-5B3E-4EEA-ADA3-B163C6002460}" type="presOf" srcId="{F8E56EFC-85BF-4062-9B5D-6165FCADDAC6}" destId="{F3B86F06-1BAE-4992-A015-5F9F608E208E}" srcOrd="0" destOrd="1" presId="urn:microsoft.com/office/officeart/2005/8/layout/vList5"/>
    <dgm:cxn modelId="{D9163DFC-4F54-4F5A-9BDB-EFD9A4146C56}" type="presOf" srcId="{13BF3280-52BE-4F98-958E-4805537D18BB}" destId="{F408CA8B-40A2-46B0-BC4C-7F34076D90F7}" srcOrd="0" destOrd="1" presId="urn:microsoft.com/office/officeart/2005/8/layout/vList5"/>
    <dgm:cxn modelId="{40058B94-1529-4DA9-93B2-94DC0666440D}" type="presParOf" srcId="{45E3EA6F-4F7D-45CE-9C65-AF4453CFD801}" destId="{5906E1AC-0629-484B-A2AB-1EBC4D51F921}" srcOrd="0" destOrd="0" presId="urn:microsoft.com/office/officeart/2005/8/layout/vList5"/>
    <dgm:cxn modelId="{9C1E3269-D2E7-4321-9D95-423FE3A9653B}" type="presParOf" srcId="{5906E1AC-0629-484B-A2AB-1EBC4D51F921}" destId="{82F43386-E3D4-406A-8DA1-4E04C3998171}" srcOrd="0" destOrd="0" presId="urn:microsoft.com/office/officeart/2005/8/layout/vList5"/>
    <dgm:cxn modelId="{E536BEE3-7AC9-4E0C-AA16-9EECAD3E8262}" type="presParOf" srcId="{5906E1AC-0629-484B-A2AB-1EBC4D51F921}" destId="{F3B86F06-1BAE-4992-A015-5F9F608E208E}" srcOrd="1" destOrd="0" presId="urn:microsoft.com/office/officeart/2005/8/layout/vList5"/>
    <dgm:cxn modelId="{15B30B49-09B2-4F8C-9E9E-748F85C1D7E1}" type="presParOf" srcId="{45E3EA6F-4F7D-45CE-9C65-AF4453CFD801}" destId="{6AC57EB7-8D54-4E4E-97E7-206B69899A56}" srcOrd="1" destOrd="0" presId="urn:microsoft.com/office/officeart/2005/8/layout/vList5"/>
    <dgm:cxn modelId="{299AAEF0-5713-48F3-AB47-89A08456AA34}" type="presParOf" srcId="{45E3EA6F-4F7D-45CE-9C65-AF4453CFD801}" destId="{D4D909CF-56CC-4189-82B1-7419A534A75E}" srcOrd="2" destOrd="0" presId="urn:microsoft.com/office/officeart/2005/8/layout/vList5"/>
    <dgm:cxn modelId="{A84C622F-CDEE-4729-A9EB-F9E9FD14E79E}" type="presParOf" srcId="{D4D909CF-56CC-4189-82B1-7419A534A75E}" destId="{B5E34FB1-61F6-4ECE-BFC3-D7B125585FC2}" srcOrd="0" destOrd="0" presId="urn:microsoft.com/office/officeart/2005/8/layout/vList5"/>
    <dgm:cxn modelId="{A71B9CF0-C7B0-4148-80C0-CC6BA9A0F1C0}" type="presParOf" srcId="{D4D909CF-56CC-4189-82B1-7419A534A75E}" destId="{F408CA8B-40A2-46B0-BC4C-7F34076D90F7}" srcOrd="1" destOrd="0" presId="urn:microsoft.com/office/officeart/2005/8/layout/vList5"/>
    <dgm:cxn modelId="{D262777E-5097-403D-AC77-557409828B4A}" type="presParOf" srcId="{45E3EA6F-4F7D-45CE-9C65-AF4453CFD801}" destId="{381F1707-274B-4C8D-AE53-849832C9565B}" srcOrd="3" destOrd="0" presId="urn:microsoft.com/office/officeart/2005/8/layout/vList5"/>
    <dgm:cxn modelId="{06CCC663-5EE4-4281-8A68-B8667BCF1CDD}" type="presParOf" srcId="{45E3EA6F-4F7D-45CE-9C65-AF4453CFD801}" destId="{D3490C44-681E-4DBF-8A8B-227CD0FF8D17}" srcOrd="4" destOrd="0" presId="urn:microsoft.com/office/officeart/2005/8/layout/vList5"/>
    <dgm:cxn modelId="{14DE3493-1843-4864-953A-7B451F8AAD55}" type="presParOf" srcId="{D3490C44-681E-4DBF-8A8B-227CD0FF8D17}" destId="{3859B0BF-FAF8-4B31-BAC2-BCEAD55EC1FA}" srcOrd="0" destOrd="0" presId="urn:microsoft.com/office/officeart/2005/8/layout/vList5"/>
    <dgm:cxn modelId="{C97B1D0C-4E7C-4103-AD6F-8810161C31E6}" type="presParOf" srcId="{D3490C44-681E-4DBF-8A8B-227CD0FF8D17}" destId="{9BE7BFF9-153A-4ADF-AA01-46C1FF157EB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A33D74-60D2-4D30-AB44-3669C3D3DDC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AFA6C03-6FBF-4FFB-B795-6FB7EEA9EC10}">
      <dgm:prSet phldrT="[Text]" custT="1"/>
      <dgm:spPr>
        <a:solidFill>
          <a:schemeClr val="tx2"/>
        </a:solidFill>
      </dgm:spPr>
      <dgm:t>
        <a:bodyPr/>
        <a:lstStyle/>
        <a:p>
          <a:r>
            <a:rPr lang="en-US" sz="3200" b="1" dirty="0"/>
            <a:t>Customizability</a:t>
          </a:r>
        </a:p>
      </dgm:t>
    </dgm:pt>
    <dgm:pt modelId="{69BEF5DF-EDC0-42BF-A5DF-38F32EB677ED}" type="parTrans" cxnId="{64C54C27-1A2F-47AE-AF69-45E1F1F4A065}">
      <dgm:prSet/>
      <dgm:spPr/>
      <dgm:t>
        <a:bodyPr/>
        <a:lstStyle/>
        <a:p>
          <a:endParaRPr lang="en-US"/>
        </a:p>
      </dgm:t>
    </dgm:pt>
    <dgm:pt modelId="{DB0DC966-232F-4C88-9629-5EF715EEC44A}" type="sibTrans" cxnId="{64C54C27-1A2F-47AE-AF69-45E1F1F4A065}">
      <dgm:prSet/>
      <dgm:spPr/>
      <dgm:t>
        <a:bodyPr/>
        <a:lstStyle/>
        <a:p>
          <a:endParaRPr lang="en-US"/>
        </a:p>
      </dgm:t>
    </dgm:pt>
    <dgm:pt modelId="{7D45E812-B55E-4663-BFF7-CB62F2694702}">
      <dgm:prSet phldrT="[Text]"/>
      <dgm:spPr>
        <a:solidFill>
          <a:schemeClr val="bg1">
            <a:lumMod val="95000"/>
            <a:alpha val="90000"/>
          </a:schemeClr>
        </a:solidFill>
      </dgm:spPr>
      <dgm:t>
        <a:bodyPr/>
        <a:lstStyle/>
        <a:p>
          <a:r>
            <a:rPr lang="en-US" b="0" i="0" dirty="0"/>
            <a:t>Allows for extensive customization</a:t>
          </a:r>
          <a:endParaRPr lang="en-US" dirty="0"/>
        </a:p>
      </dgm:t>
    </dgm:pt>
    <dgm:pt modelId="{46BBBF2E-B258-4038-9832-187C805B57E6}" type="parTrans" cxnId="{A390ECCF-03B2-48F2-B94C-0647A15CEC15}">
      <dgm:prSet/>
      <dgm:spPr/>
      <dgm:t>
        <a:bodyPr/>
        <a:lstStyle/>
        <a:p>
          <a:endParaRPr lang="en-US"/>
        </a:p>
      </dgm:t>
    </dgm:pt>
    <dgm:pt modelId="{56A59C72-AB53-4122-8062-5EFEAE8A9865}" type="sibTrans" cxnId="{A390ECCF-03B2-48F2-B94C-0647A15CEC15}">
      <dgm:prSet/>
      <dgm:spPr/>
      <dgm:t>
        <a:bodyPr/>
        <a:lstStyle/>
        <a:p>
          <a:endParaRPr lang="en-US"/>
        </a:p>
      </dgm:t>
    </dgm:pt>
    <dgm:pt modelId="{36486DC9-4027-4EE3-98A8-1C09502B4925}">
      <dgm:prSet phldrT="[Text]" custT="1"/>
      <dgm:spPr>
        <a:solidFill>
          <a:schemeClr val="tx2"/>
        </a:solidFill>
      </dgm:spPr>
      <dgm:t>
        <a:bodyPr/>
        <a:lstStyle/>
        <a:p>
          <a:r>
            <a:rPr lang="en-US" sz="3200" b="1" i="0" dirty="0"/>
            <a:t>Cross browser Compatibility</a:t>
          </a:r>
          <a:endParaRPr lang="en-US" sz="3200" dirty="0"/>
        </a:p>
      </dgm:t>
    </dgm:pt>
    <dgm:pt modelId="{BCA420E0-56E6-4E13-AC91-9D1B6591C5AE}" type="parTrans" cxnId="{783EF6A8-A6F4-42C6-936D-687A6E43E71A}">
      <dgm:prSet/>
      <dgm:spPr/>
      <dgm:t>
        <a:bodyPr/>
        <a:lstStyle/>
        <a:p>
          <a:endParaRPr lang="en-US"/>
        </a:p>
      </dgm:t>
    </dgm:pt>
    <dgm:pt modelId="{60BB9B9E-A05E-4FFC-8916-E9D5FF775E02}" type="sibTrans" cxnId="{783EF6A8-A6F4-42C6-936D-687A6E43E71A}">
      <dgm:prSet/>
      <dgm:spPr/>
      <dgm:t>
        <a:bodyPr/>
        <a:lstStyle/>
        <a:p>
          <a:endParaRPr lang="en-US"/>
        </a:p>
      </dgm:t>
    </dgm:pt>
    <dgm:pt modelId="{1F840B0D-95A1-4829-9CBC-B205103AC59B}">
      <dgm:prSet phldrT="[Text]"/>
      <dgm:spPr>
        <a:solidFill>
          <a:schemeClr val="bg1">
            <a:lumMod val="95000"/>
            <a:alpha val="90000"/>
          </a:schemeClr>
        </a:solidFill>
      </dgm:spPr>
      <dgm:t>
        <a:bodyPr/>
        <a:lstStyle/>
        <a:p>
          <a:r>
            <a:rPr lang="en-US" dirty="0"/>
            <a:t>Works across several browsers</a:t>
          </a:r>
        </a:p>
      </dgm:t>
    </dgm:pt>
    <dgm:pt modelId="{80222113-F4A3-4EB9-9B27-2467E0ABBD18}" type="parTrans" cxnId="{8040A6DD-978B-4F44-8603-36B5652781DA}">
      <dgm:prSet/>
      <dgm:spPr/>
      <dgm:t>
        <a:bodyPr/>
        <a:lstStyle/>
        <a:p>
          <a:endParaRPr lang="en-US"/>
        </a:p>
      </dgm:t>
    </dgm:pt>
    <dgm:pt modelId="{015CB1A3-2020-4697-BF53-8651B49D9516}" type="sibTrans" cxnId="{8040A6DD-978B-4F44-8603-36B5652781DA}">
      <dgm:prSet/>
      <dgm:spPr/>
      <dgm:t>
        <a:bodyPr/>
        <a:lstStyle/>
        <a:p>
          <a:endParaRPr lang="en-US"/>
        </a:p>
      </dgm:t>
    </dgm:pt>
    <dgm:pt modelId="{13BF3280-52BE-4F98-958E-4805537D18BB}">
      <dgm:prSet phldrT="[Text]"/>
      <dgm:spPr>
        <a:solidFill>
          <a:schemeClr val="bg1">
            <a:lumMod val="95000"/>
            <a:alpha val="90000"/>
          </a:schemeClr>
        </a:solidFill>
      </dgm:spPr>
      <dgm:t>
        <a:bodyPr/>
        <a:lstStyle/>
        <a:p>
          <a:r>
            <a:rPr lang="en-US" dirty="0"/>
            <a:t>Display consistent design on each</a:t>
          </a:r>
        </a:p>
      </dgm:t>
    </dgm:pt>
    <dgm:pt modelId="{5425A87D-0194-4964-A6E0-2BE1D4A1D667}" type="parTrans" cxnId="{F9EAA067-3595-4980-B182-031D894AF666}">
      <dgm:prSet/>
      <dgm:spPr/>
      <dgm:t>
        <a:bodyPr/>
        <a:lstStyle/>
        <a:p>
          <a:endParaRPr lang="en-US"/>
        </a:p>
      </dgm:t>
    </dgm:pt>
    <dgm:pt modelId="{E90CBBF5-BB8E-47FC-9CFC-EDA1A87E625E}" type="sibTrans" cxnId="{F9EAA067-3595-4980-B182-031D894AF666}">
      <dgm:prSet/>
      <dgm:spPr/>
      <dgm:t>
        <a:bodyPr/>
        <a:lstStyle/>
        <a:p>
          <a:endParaRPr lang="en-US"/>
        </a:p>
      </dgm:t>
    </dgm:pt>
    <dgm:pt modelId="{C02F393D-5196-41A8-BA91-8A0FAADA98B6}">
      <dgm:prSet phldrT="[Text]" custT="1"/>
      <dgm:spPr>
        <a:solidFill>
          <a:schemeClr val="tx2"/>
        </a:solidFill>
      </dgm:spPr>
      <dgm:t>
        <a:bodyPr/>
        <a:lstStyle/>
        <a:p>
          <a:r>
            <a:rPr lang="en-US" sz="3200" b="1" dirty="0"/>
            <a:t>Community Support</a:t>
          </a:r>
        </a:p>
      </dgm:t>
    </dgm:pt>
    <dgm:pt modelId="{B142E340-BE13-4AE9-B6C4-176BA1532257}" type="parTrans" cxnId="{24C9B195-AD3E-463D-BBC3-6213216926C0}">
      <dgm:prSet/>
      <dgm:spPr/>
      <dgm:t>
        <a:bodyPr/>
        <a:lstStyle/>
        <a:p>
          <a:endParaRPr lang="en-US"/>
        </a:p>
      </dgm:t>
    </dgm:pt>
    <dgm:pt modelId="{46C2CA3F-F39D-458B-9D37-A1FC051006D3}" type="sibTrans" cxnId="{24C9B195-AD3E-463D-BBC3-6213216926C0}">
      <dgm:prSet/>
      <dgm:spPr/>
      <dgm:t>
        <a:bodyPr/>
        <a:lstStyle/>
        <a:p>
          <a:endParaRPr lang="en-US"/>
        </a:p>
      </dgm:t>
    </dgm:pt>
    <dgm:pt modelId="{D9735B0E-C3F6-4399-934A-0FE6BA99D449}">
      <dgm:prSet phldrT="[Text]"/>
      <dgm:spPr>
        <a:solidFill>
          <a:schemeClr val="bg1">
            <a:lumMod val="95000"/>
            <a:alpha val="90000"/>
          </a:schemeClr>
        </a:solidFill>
      </dgm:spPr>
      <dgm:t>
        <a:bodyPr/>
        <a:lstStyle/>
        <a:p>
          <a:r>
            <a:rPr lang="en-US" dirty="0"/>
            <a:t>Has a large and active community </a:t>
          </a:r>
        </a:p>
      </dgm:t>
    </dgm:pt>
    <dgm:pt modelId="{85186258-B585-4C0B-BD22-4FF3FF41BD71}" type="parTrans" cxnId="{D2517242-2A72-4F27-B7A6-A23BA2C5865E}">
      <dgm:prSet/>
      <dgm:spPr/>
      <dgm:t>
        <a:bodyPr/>
        <a:lstStyle/>
        <a:p>
          <a:endParaRPr lang="en-US"/>
        </a:p>
      </dgm:t>
    </dgm:pt>
    <dgm:pt modelId="{12529B10-2621-48B9-AB0D-69015A03F3C5}" type="sibTrans" cxnId="{D2517242-2A72-4F27-B7A6-A23BA2C5865E}">
      <dgm:prSet/>
      <dgm:spPr/>
      <dgm:t>
        <a:bodyPr/>
        <a:lstStyle/>
        <a:p>
          <a:endParaRPr lang="en-US"/>
        </a:p>
      </dgm:t>
    </dgm:pt>
    <dgm:pt modelId="{F8E56EFC-85BF-4062-9B5D-6165FCADDAC6}">
      <dgm:prSet phldrT="[Text]"/>
      <dgm:spPr>
        <a:solidFill>
          <a:schemeClr val="bg1">
            <a:lumMod val="95000"/>
            <a:alpha val="90000"/>
          </a:schemeClr>
        </a:solidFill>
      </dgm:spPr>
      <dgm:t>
        <a:bodyPr/>
        <a:lstStyle/>
        <a:p>
          <a:r>
            <a:rPr lang="en-US" b="0" i="0" dirty="0"/>
            <a:t>Modify designs according to preferences</a:t>
          </a:r>
          <a:endParaRPr lang="en-US" dirty="0"/>
        </a:p>
      </dgm:t>
    </dgm:pt>
    <dgm:pt modelId="{8967E868-6CD9-4116-95A3-FBF9BFF693A4}" type="parTrans" cxnId="{3E4C81A8-9DBC-4623-BFA7-14D49D3C7A91}">
      <dgm:prSet/>
      <dgm:spPr/>
      <dgm:t>
        <a:bodyPr/>
        <a:lstStyle/>
        <a:p>
          <a:endParaRPr lang="en-US"/>
        </a:p>
      </dgm:t>
    </dgm:pt>
    <dgm:pt modelId="{835D8671-153A-438D-BE5D-5007769964EC}" type="sibTrans" cxnId="{3E4C81A8-9DBC-4623-BFA7-14D49D3C7A91}">
      <dgm:prSet/>
      <dgm:spPr/>
      <dgm:t>
        <a:bodyPr/>
        <a:lstStyle/>
        <a:p>
          <a:endParaRPr lang="en-US"/>
        </a:p>
      </dgm:t>
    </dgm:pt>
    <dgm:pt modelId="{93A198B4-57D3-4381-8B24-3AB2AABDEB51}">
      <dgm:prSet phldrT="[Text]"/>
      <dgm:spPr>
        <a:solidFill>
          <a:schemeClr val="bg1">
            <a:lumMod val="95000"/>
            <a:alpha val="90000"/>
          </a:schemeClr>
        </a:solidFill>
      </dgm:spPr>
      <dgm:t>
        <a:bodyPr/>
        <a:lstStyle/>
        <a:p>
          <a:r>
            <a:rPr lang="en-US" dirty="0"/>
            <a:t>Provides wealth of knowledge and resources</a:t>
          </a:r>
        </a:p>
      </dgm:t>
    </dgm:pt>
    <dgm:pt modelId="{E8B323AE-5B7F-47AC-96DC-51F3222EEE3B}" type="parTrans" cxnId="{9C9EF395-C8E5-4280-9CE2-A561F0690971}">
      <dgm:prSet/>
      <dgm:spPr/>
      <dgm:t>
        <a:bodyPr/>
        <a:lstStyle/>
        <a:p>
          <a:endParaRPr lang="en-US"/>
        </a:p>
      </dgm:t>
    </dgm:pt>
    <dgm:pt modelId="{3E0DFF8A-BA15-448D-B599-503EFC5C2433}" type="sibTrans" cxnId="{9C9EF395-C8E5-4280-9CE2-A561F0690971}">
      <dgm:prSet/>
      <dgm:spPr/>
      <dgm:t>
        <a:bodyPr/>
        <a:lstStyle/>
        <a:p>
          <a:endParaRPr lang="en-US"/>
        </a:p>
      </dgm:t>
    </dgm:pt>
    <dgm:pt modelId="{45E3EA6F-4F7D-45CE-9C65-AF4453CFD801}" type="pres">
      <dgm:prSet presAssocID="{C8A33D74-60D2-4D30-AB44-3669C3D3DDC2}" presName="Name0" presStyleCnt="0">
        <dgm:presLayoutVars>
          <dgm:dir/>
          <dgm:animLvl val="lvl"/>
          <dgm:resizeHandles val="exact"/>
        </dgm:presLayoutVars>
      </dgm:prSet>
      <dgm:spPr/>
    </dgm:pt>
    <dgm:pt modelId="{5906E1AC-0629-484B-A2AB-1EBC4D51F921}" type="pres">
      <dgm:prSet presAssocID="{FAFA6C03-6FBF-4FFB-B795-6FB7EEA9EC10}" presName="linNode" presStyleCnt="0"/>
      <dgm:spPr/>
    </dgm:pt>
    <dgm:pt modelId="{82F43386-E3D4-406A-8DA1-4E04C3998171}" type="pres">
      <dgm:prSet presAssocID="{FAFA6C03-6FBF-4FFB-B795-6FB7EEA9EC10}" presName="parentText" presStyleLbl="node1" presStyleIdx="0" presStyleCnt="3">
        <dgm:presLayoutVars>
          <dgm:chMax val="1"/>
          <dgm:bulletEnabled val="1"/>
        </dgm:presLayoutVars>
      </dgm:prSet>
      <dgm:spPr/>
    </dgm:pt>
    <dgm:pt modelId="{F3B86F06-1BAE-4992-A015-5F9F608E208E}" type="pres">
      <dgm:prSet presAssocID="{FAFA6C03-6FBF-4FFB-B795-6FB7EEA9EC10}" presName="descendantText" presStyleLbl="alignAccFollowNode1" presStyleIdx="0" presStyleCnt="3">
        <dgm:presLayoutVars>
          <dgm:bulletEnabled val="1"/>
        </dgm:presLayoutVars>
      </dgm:prSet>
      <dgm:spPr/>
    </dgm:pt>
    <dgm:pt modelId="{6AC57EB7-8D54-4E4E-97E7-206B69899A56}" type="pres">
      <dgm:prSet presAssocID="{DB0DC966-232F-4C88-9629-5EF715EEC44A}" presName="sp" presStyleCnt="0"/>
      <dgm:spPr/>
    </dgm:pt>
    <dgm:pt modelId="{D4D909CF-56CC-4189-82B1-7419A534A75E}" type="pres">
      <dgm:prSet presAssocID="{36486DC9-4027-4EE3-98A8-1C09502B4925}" presName="linNode" presStyleCnt="0"/>
      <dgm:spPr/>
    </dgm:pt>
    <dgm:pt modelId="{B5E34FB1-61F6-4ECE-BFC3-D7B125585FC2}" type="pres">
      <dgm:prSet presAssocID="{36486DC9-4027-4EE3-98A8-1C09502B4925}" presName="parentText" presStyleLbl="node1" presStyleIdx="1" presStyleCnt="3">
        <dgm:presLayoutVars>
          <dgm:chMax val="1"/>
          <dgm:bulletEnabled val="1"/>
        </dgm:presLayoutVars>
      </dgm:prSet>
      <dgm:spPr/>
    </dgm:pt>
    <dgm:pt modelId="{F408CA8B-40A2-46B0-BC4C-7F34076D90F7}" type="pres">
      <dgm:prSet presAssocID="{36486DC9-4027-4EE3-98A8-1C09502B4925}" presName="descendantText" presStyleLbl="alignAccFollowNode1" presStyleIdx="1" presStyleCnt="3">
        <dgm:presLayoutVars>
          <dgm:bulletEnabled val="1"/>
        </dgm:presLayoutVars>
      </dgm:prSet>
      <dgm:spPr/>
    </dgm:pt>
    <dgm:pt modelId="{381F1707-274B-4C8D-AE53-849832C9565B}" type="pres">
      <dgm:prSet presAssocID="{60BB9B9E-A05E-4FFC-8916-E9D5FF775E02}" presName="sp" presStyleCnt="0"/>
      <dgm:spPr/>
    </dgm:pt>
    <dgm:pt modelId="{D3490C44-681E-4DBF-8A8B-227CD0FF8D17}" type="pres">
      <dgm:prSet presAssocID="{C02F393D-5196-41A8-BA91-8A0FAADA98B6}" presName="linNode" presStyleCnt="0"/>
      <dgm:spPr/>
    </dgm:pt>
    <dgm:pt modelId="{3859B0BF-FAF8-4B31-BAC2-BCEAD55EC1FA}" type="pres">
      <dgm:prSet presAssocID="{C02F393D-5196-41A8-BA91-8A0FAADA98B6}" presName="parentText" presStyleLbl="node1" presStyleIdx="2" presStyleCnt="3">
        <dgm:presLayoutVars>
          <dgm:chMax val="1"/>
          <dgm:bulletEnabled val="1"/>
        </dgm:presLayoutVars>
      </dgm:prSet>
      <dgm:spPr/>
    </dgm:pt>
    <dgm:pt modelId="{9BE7BFF9-153A-4ADF-AA01-46C1FF157EBB}" type="pres">
      <dgm:prSet presAssocID="{C02F393D-5196-41A8-BA91-8A0FAADA98B6}" presName="descendantText" presStyleLbl="alignAccFollowNode1" presStyleIdx="2" presStyleCnt="3">
        <dgm:presLayoutVars>
          <dgm:bulletEnabled val="1"/>
        </dgm:presLayoutVars>
      </dgm:prSet>
      <dgm:spPr/>
    </dgm:pt>
  </dgm:ptLst>
  <dgm:cxnLst>
    <dgm:cxn modelId="{93A16503-139D-4A47-93C6-C05820769BBA}" type="presOf" srcId="{C8A33D74-60D2-4D30-AB44-3669C3D3DDC2}" destId="{45E3EA6F-4F7D-45CE-9C65-AF4453CFD801}" srcOrd="0" destOrd="0" presId="urn:microsoft.com/office/officeart/2005/8/layout/vList5"/>
    <dgm:cxn modelId="{FF28DA21-2E51-4DA4-BEA1-4CF262C783E4}" type="presOf" srcId="{7D45E812-B55E-4663-BFF7-CB62F2694702}" destId="{F3B86F06-1BAE-4992-A015-5F9F608E208E}" srcOrd="0" destOrd="0" presId="urn:microsoft.com/office/officeart/2005/8/layout/vList5"/>
    <dgm:cxn modelId="{64C54C27-1A2F-47AE-AF69-45E1F1F4A065}" srcId="{C8A33D74-60D2-4D30-AB44-3669C3D3DDC2}" destId="{FAFA6C03-6FBF-4FFB-B795-6FB7EEA9EC10}" srcOrd="0" destOrd="0" parTransId="{69BEF5DF-EDC0-42BF-A5DF-38F32EB677ED}" sibTransId="{DB0DC966-232F-4C88-9629-5EF715EEC44A}"/>
    <dgm:cxn modelId="{5E832A5C-C465-4E2A-AA22-AFF33149DE34}" type="presOf" srcId="{93A198B4-57D3-4381-8B24-3AB2AABDEB51}" destId="{9BE7BFF9-153A-4ADF-AA01-46C1FF157EBB}" srcOrd="0" destOrd="1" presId="urn:microsoft.com/office/officeart/2005/8/layout/vList5"/>
    <dgm:cxn modelId="{448E2562-BC38-4965-8EB5-F4EBE12014BA}" type="presOf" srcId="{F8E56EFC-85BF-4062-9B5D-6165FCADDAC6}" destId="{F3B86F06-1BAE-4992-A015-5F9F608E208E}" srcOrd="0" destOrd="1" presId="urn:microsoft.com/office/officeart/2005/8/layout/vList5"/>
    <dgm:cxn modelId="{D2517242-2A72-4F27-B7A6-A23BA2C5865E}" srcId="{C02F393D-5196-41A8-BA91-8A0FAADA98B6}" destId="{D9735B0E-C3F6-4399-934A-0FE6BA99D449}" srcOrd="0" destOrd="0" parTransId="{85186258-B585-4C0B-BD22-4FF3FF41BD71}" sibTransId="{12529B10-2621-48B9-AB0D-69015A03F3C5}"/>
    <dgm:cxn modelId="{F9EAA067-3595-4980-B182-031D894AF666}" srcId="{36486DC9-4027-4EE3-98A8-1C09502B4925}" destId="{13BF3280-52BE-4F98-958E-4805537D18BB}" srcOrd="1" destOrd="0" parTransId="{5425A87D-0194-4964-A6E0-2BE1D4A1D667}" sibTransId="{E90CBBF5-BB8E-47FC-9CFC-EDA1A87E625E}"/>
    <dgm:cxn modelId="{7289BD6F-FB3A-4A50-B4EB-B682CB229763}" type="presOf" srcId="{13BF3280-52BE-4F98-958E-4805537D18BB}" destId="{F408CA8B-40A2-46B0-BC4C-7F34076D90F7}" srcOrd="0" destOrd="1" presId="urn:microsoft.com/office/officeart/2005/8/layout/vList5"/>
    <dgm:cxn modelId="{24C9B195-AD3E-463D-BBC3-6213216926C0}" srcId="{C8A33D74-60D2-4D30-AB44-3669C3D3DDC2}" destId="{C02F393D-5196-41A8-BA91-8A0FAADA98B6}" srcOrd="2" destOrd="0" parTransId="{B142E340-BE13-4AE9-B6C4-176BA1532257}" sibTransId="{46C2CA3F-F39D-458B-9D37-A1FC051006D3}"/>
    <dgm:cxn modelId="{9C9EF395-C8E5-4280-9CE2-A561F0690971}" srcId="{C02F393D-5196-41A8-BA91-8A0FAADA98B6}" destId="{93A198B4-57D3-4381-8B24-3AB2AABDEB51}" srcOrd="1" destOrd="0" parTransId="{E8B323AE-5B7F-47AC-96DC-51F3222EEE3B}" sibTransId="{3E0DFF8A-BA15-448D-B599-503EFC5C2433}"/>
    <dgm:cxn modelId="{C3FDAD9D-32C9-4F12-A710-8F3CA89D95D0}" type="presOf" srcId="{C02F393D-5196-41A8-BA91-8A0FAADA98B6}" destId="{3859B0BF-FAF8-4B31-BAC2-BCEAD55EC1FA}" srcOrd="0" destOrd="0" presId="urn:microsoft.com/office/officeart/2005/8/layout/vList5"/>
    <dgm:cxn modelId="{C0ED38A0-C5E6-4E96-8B2A-1EC99365DB03}" type="presOf" srcId="{36486DC9-4027-4EE3-98A8-1C09502B4925}" destId="{B5E34FB1-61F6-4ECE-BFC3-D7B125585FC2}" srcOrd="0" destOrd="0" presId="urn:microsoft.com/office/officeart/2005/8/layout/vList5"/>
    <dgm:cxn modelId="{3E4C81A8-9DBC-4623-BFA7-14D49D3C7A91}" srcId="{FAFA6C03-6FBF-4FFB-B795-6FB7EEA9EC10}" destId="{F8E56EFC-85BF-4062-9B5D-6165FCADDAC6}" srcOrd="1" destOrd="0" parTransId="{8967E868-6CD9-4116-95A3-FBF9BFF693A4}" sibTransId="{835D8671-153A-438D-BE5D-5007769964EC}"/>
    <dgm:cxn modelId="{783EF6A8-A6F4-42C6-936D-687A6E43E71A}" srcId="{C8A33D74-60D2-4D30-AB44-3669C3D3DDC2}" destId="{36486DC9-4027-4EE3-98A8-1C09502B4925}" srcOrd="1" destOrd="0" parTransId="{BCA420E0-56E6-4E13-AC91-9D1B6591C5AE}" sibTransId="{60BB9B9E-A05E-4FFC-8916-E9D5FF775E02}"/>
    <dgm:cxn modelId="{49E5EBCC-32BC-42A9-8B83-C124151D77AC}" type="presOf" srcId="{D9735B0E-C3F6-4399-934A-0FE6BA99D449}" destId="{9BE7BFF9-153A-4ADF-AA01-46C1FF157EBB}" srcOrd="0" destOrd="0" presId="urn:microsoft.com/office/officeart/2005/8/layout/vList5"/>
    <dgm:cxn modelId="{487AE7CD-FF7C-4714-A9F0-E124B32825B6}" type="presOf" srcId="{FAFA6C03-6FBF-4FFB-B795-6FB7EEA9EC10}" destId="{82F43386-E3D4-406A-8DA1-4E04C3998171}" srcOrd="0" destOrd="0" presId="urn:microsoft.com/office/officeart/2005/8/layout/vList5"/>
    <dgm:cxn modelId="{A390ECCF-03B2-48F2-B94C-0647A15CEC15}" srcId="{FAFA6C03-6FBF-4FFB-B795-6FB7EEA9EC10}" destId="{7D45E812-B55E-4663-BFF7-CB62F2694702}" srcOrd="0" destOrd="0" parTransId="{46BBBF2E-B258-4038-9832-187C805B57E6}" sibTransId="{56A59C72-AB53-4122-8062-5EFEAE8A9865}"/>
    <dgm:cxn modelId="{EA083DDA-7EC2-4D26-AD00-440C36F3C89B}" type="presOf" srcId="{1F840B0D-95A1-4829-9CBC-B205103AC59B}" destId="{F408CA8B-40A2-46B0-BC4C-7F34076D90F7}" srcOrd="0" destOrd="0" presId="urn:microsoft.com/office/officeart/2005/8/layout/vList5"/>
    <dgm:cxn modelId="{8040A6DD-978B-4F44-8603-36B5652781DA}" srcId="{36486DC9-4027-4EE3-98A8-1C09502B4925}" destId="{1F840B0D-95A1-4829-9CBC-B205103AC59B}" srcOrd="0" destOrd="0" parTransId="{80222113-F4A3-4EB9-9B27-2467E0ABBD18}" sibTransId="{015CB1A3-2020-4697-BF53-8651B49D9516}"/>
    <dgm:cxn modelId="{09F02545-D98B-4FF0-8E2D-D57C7903E575}" type="presParOf" srcId="{45E3EA6F-4F7D-45CE-9C65-AF4453CFD801}" destId="{5906E1AC-0629-484B-A2AB-1EBC4D51F921}" srcOrd="0" destOrd="0" presId="urn:microsoft.com/office/officeart/2005/8/layout/vList5"/>
    <dgm:cxn modelId="{4D34EE5F-56E2-48F3-B0FD-0E3660AEFEED}" type="presParOf" srcId="{5906E1AC-0629-484B-A2AB-1EBC4D51F921}" destId="{82F43386-E3D4-406A-8DA1-4E04C3998171}" srcOrd="0" destOrd="0" presId="urn:microsoft.com/office/officeart/2005/8/layout/vList5"/>
    <dgm:cxn modelId="{FA630760-3307-4219-988F-1FBCAB7AC9F4}" type="presParOf" srcId="{5906E1AC-0629-484B-A2AB-1EBC4D51F921}" destId="{F3B86F06-1BAE-4992-A015-5F9F608E208E}" srcOrd="1" destOrd="0" presId="urn:microsoft.com/office/officeart/2005/8/layout/vList5"/>
    <dgm:cxn modelId="{1BEECA19-F1F6-4759-ACE4-DCACC12FFA3D}" type="presParOf" srcId="{45E3EA6F-4F7D-45CE-9C65-AF4453CFD801}" destId="{6AC57EB7-8D54-4E4E-97E7-206B69899A56}" srcOrd="1" destOrd="0" presId="urn:microsoft.com/office/officeart/2005/8/layout/vList5"/>
    <dgm:cxn modelId="{BA899755-6D6D-46EF-A8B0-05C39A938A10}" type="presParOf" srcId="{45E3EA6F-4F7D-45CE-9C65-AF4453CFD801}" destId="{D4D909CF-56CC-4189-82B1-7419A534A75E}" srcOrd="2" destOrd="0" presId="urn:microsoft.com/office/officeart/2005/8/layout/vList5"/>
    <dgm:cxn modelId="{E81BF731-283F-41FD-B452-04F8CD3613FA}" type="presParOf" srcId="{D4D909CF-56CC-4189-82B1-7419A534A75E}" destId="{B5E34FB1-61F6-4ECE-BFC3-D7B125585FC2}" srcOrd="0" destOrd="0" presId="urn:microsoft.com/office/officeart/2005/8/layout/vList5"/>
    <dgm:cxn modelId="{5D6EADA9-2680-4B45-A472-0E699526045D}" type="presParOf" srcId="{D4D909CF-56CC-4189-82B1-7419A534A75E}" destId="{F408CA8B-40A2-46B0-BC4C-7F34076D90F7}" srcOrd="1" destOrd="0" presId="urn:microsoft.com/office/officeart/2005/8/layout/vList5"/>
    <dgm:cxn modelId="{FCBEAB9B-D67A-4479-AF52-722113C4BC12}" type="presParOf" srcId="{45E3EA6F-4F7D-45CE-9C65-AF4453CFD801}" destId="{381F1707-274B-4C8D-AE53-849832C9565B}" srcOrd="3" destOrd="0" presId="urn:microsoft.com/office/officeart/2005/8/layout/vList5"/>
    <dgm:cxn modelId="{FD7357EC-7DE1-4A3D-989C-4AF1ED189115}" type="presParOf" srcId="{45E3EA6F-4F7D-45CE-9C65-AF4453CFD801}" destId="{D3490C44-681E-4DBF-8A8B-227CD0FF8D17}" srcOrd="4" destOrd="0" presId="urn:microsoft.com/office/officeart/2005/8/layout/vList5"/>
    <dgm:cxn modelId="{41010277-D0A4-4981-845D-8F598D169E60}" type="presParOf" srcId="{D3490C44-681E-4DBF-8A8B-227CD0FF8D17}" destId="{3859B0BF-FAF8-4B31-BAC2-BCEAD55EC1FA}" srcOrd="0" destOrd="0" presId="urn:microsoft.com/office/officeart/2005/8/layout/vList5"/>
    <dgm:cxn modelId="{BB10F5B7-9BA0-4188-BB77-DB8F7E13530E}" type="presParOf" srcId="{D3490C44-681E-4DBF-8A8B-227CD0FF8D17}" destId="{9BE7BFF9-153A-4ADF-AA01-46C1FF157EBB}"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C1C76-3D7A-46DE-8F96-B777EC661EB3}">
      <dsp:nvSpPr>
        <dsp:cNvPr id="0" name=""/>
        <dsp:cNvSpPr/>
      </dsp:nvSpPr>
      <dsp:spPr>
        <a:xfrm>
          <a:off x="14547" y="632999"/>
          <a:ext cx="3183564" cy="4180987"/>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D0E6A451-E4EB-4911-BB76-943ECE994328}">
      <dsp:nvSpPr>
        <dsp:cNvPr id="0" name=""/>
        <dsp:cNvSpPr/>
      </dsp:nvSpPr>
      <dsp:spPr>
        <a:xfrm>
          <a:off x="0" y="608291"/>
          <a:ext cx="3049951" cy="27176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80814F-EFF6-4DBE-B78F-5445EDBD2D09}">
      <dsp:nvSpPr>
        <dsp:cNvPr id="0" name=""/>
        <dsp:cNvSpPr/>
      </dsp:nvSpPr>
      <dsp:spPr>
        <a:xfrm>
          <a:off x="74253" y="3580085"/>
          <a:ext cx="3049951" cy="1208340"/>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Known as Twitter Bootstrap</a:t>
          </a:r>
        </a:p>
        <a:p>
          <a:pPr marL="0" lvl="0" indent="0" algn="ctr" defTabSz="800100">
            <a:lnSpc>
              <a:spcPct val="90000"/>
            </a:lnSpc>
            <a:spcBef>
              <a:spcPct val="0"/>
            </a:spcBef>
            <a:spcAft>
              <a:spcPct val="35000"/>
            </a:spcAft>
            <a:buNone/>
          </a:pPr>
          <a:r>
            <a:rPr lang="en-US" sz="2000" b="1" kern="1200" dirty="0">
              <a:solidFill>
                <a:schemeClr val="tx1"/>
              </a:solidFill>
            </a:rPr>
            <a:t>Responsive Design</a:t>
          </a:r>
        </a:p>
        <a:p>
          <a:pPr marL="0" lvl="0" indent="0" algn="ctr" defTabSz="800100">
            <a:lnSpc>
              <a:spcPct val="90000"/>
            </a:lnSpc>
            <a:spcBef>
              <a:spcPct val="0"/>
            </a:spcBef>
            <a:spcAft>
              <a:spcPct val="35000"/>
            </a:spcAft>
            <a:buNone/>
          </a:pPr>
          <a:r>
            <a:rPr lang="en-US" sz="2000" b="1" kern="1200" dirty="0">
              <a:solidFill>
                <a:schemeClr val="tx1"/>
              </a:solidFill>
            </a:rPr>
            <a:t>Basic Components</a:t>
          </a:r>
        </a:p>
      </dsp:txBody>
      <dsp:txXfrm>
        <a:off x="74253" y="3580085"/>
        <a:ext cx="3049951" cy="1208340"/>
      </dsp:txXfrm>
    </dsp:sp>
    <dsp:sp modelId="{267458EA-0C27-43B7-A80B-CA993F748EB6}">
      <dsp:nvSpPr>
        <dsp:cNvPr id="0" name=""/>
        <dsp:cNvSpPr/>
      </dsp:nvSpPr>
      <dsp:spPr>
        <a:xfrm>
          <a:off x="228594" y="2949982"/>
          <a:ext cx="3198455" cy="41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228594" y="2949982"/>
        <a:ext cx="3198455" cy="418132"/>
      </dsp:txXfrm>
    </dsp:sp>
    <dsp:sp modelId="{F239DF7F-869D-423F-97E8-DC26BDD34096}">
      <dsp:nvSpPr>
        <dsp:cNvPr id="0" name=""/>
        <dsp:cNvSpPr/>
      </dsp:nvSpPr>
      <dsp:spPr>
        <a:xfrm>
          <a:off x="3163620" y="627104"/>
          <a:ext cx="3553839" cy="4180987"/>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51A53C8E-AB26-4119-89DB-FFC7BB40D471}">
      <dsp:nvSpPr>
        <dsp:cNvPr id="0" name=""/>
        <dsp:cNvSpPr/>
      </dsp:nvSpPr>
      <dsp:spPr>
        <a:xfrm>
          <a:off x="3239825" y="595736"/>
          <a:ext cx="3198455" cy="271764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41B58-43A9-4A0D-B4E4-AB1F6F0C2537}">
      <dsp:nvSpPr>
        <dsp:cNvPr id="0" name=""/>
        <dsp:cNvSpPr/>
      </dsp:nvSpPr>
      <dsp:spPr>
        <a:xfrm>
          <a:off x="3217340" y="3580087"/>
          <a:ext cx="3173059" cy="1209655"/>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12-Column Grid System</a:t>
          </a:r>
        </a:p>
        <a:p>
          <a:pPr marL="0" lvl="0" indent="0" algn="ctr" defTabSz="889000">
            <a:lnSpc>
              <a:spcPct val="90000"/>
            </a:lnSpc>
            <a:spcBef>
              <a:spcPct val="0"/>
            </a:spcBef>
            <a:spcAft>
              <a:spcPct val="35000"/>
            </a:spcAft>
            <a:buNone/>
          </a:pPr>
          <a:r>
            <a:rPr lang="en-US" sz="2000" b="1" kern="1200" dirty="0">
              <a:solidFill>
                <a:schemeClr val="tx1"/>
              </a:solidFill>
            </a:rPr>
            <a:t>Addition of Components</a:t>
          </a:r>
        </a:p>
      </dsp:txBody>
      <dsp:txXfrm>
        <a:off x="3217340" y="3580087"/>
        <a:ext cx="3173059" cy="1209655"/>
      </dsp:txXfrm>
    </dsp:sp>
    <dsp:sp modelId="{B5681B88-810B-422E-BB3C-F27FAF919539}">
      <dsp:nvSpPr>
        <dsp:cNvPr id="0" name=""/>
        <dsp:cNvSpPr/>
      </dsp:nvSpPr>
      <dsp:spPr>
        <a:xfrm>
          <a:off x="3219291" y="3379155"/>
          <a:ext cx="3198455" cy="41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3219291" y="3379155"/>
        <a:ext cx="3198455" cy="418132"/>
      </dsp:txXfrm>
    </dsp:sp>
    <dsp:sp modelId="{09359604-4812-42CE-A6A6-53C45B0CC015}">
      <dsp:nvSpPr>
        <dsp:cNvPr id="0" name=""/>
        <dsp:cNvSpPr/>
      </dsp:nvSpPr>
      <dsp:spPr>
        <a:xfrm>
          <a:off x="6440223" y="570200"/>
          <a:ext cx="3553839" cy="4180987"/>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E4B9FC-EFB3-47FA-AE0C-560961CBA9F1}">
      <dsp:nvSpPr>
        <dsp:cNvPr id="0" name=""/>
        <dsp:cNvSpPr/>
      </dsp:nvSpPr>
      <dsp:spPr>
        <a:xfrm>
          <a:off x="6516417" y="570190"/>
          <a:ext cx="3198455" cy="27176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16F3C6-2263-4C74-AF10-E1EC0253F9F4}">
      <dsp:nvSpPr>
        <dsp:cNvPr id="0" name=""/>
        <dsp:cNvSpPr/>
      </dsp:nvSpPr>
      <dsp:spPr>
        <a:xfrm>
          <a:off x="6477012" y="3580228"/>
          <a:ext cx="3198455" cy="1219058"/>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Mobile-first Design</a:t>
          </a:r>
        </a:p>
        <a:p>
          <a:pPr marL="0" lvl="0" indent="0" algn="ctr" defTabSz="889000">
            <a:lnSpc>
              <a:spcPct val="90000"/>
            </a:lnSpc>
            <a:spcBef>
              <a:spcPct val="0"/>
            </a:spcBef>
            <a:spcAft>
              <a:spcPct val="35000"/>
            </a:spcAft>
            <a:buNone/>
          </a:pPr>
          <a:r>
            <a:rPr lang="en-US" sz="2000" b="1" kern="1200" dirty="0">
              <a:solidFill>
                <a:schemeClr val="tx1"/>
              </a:solidFill>
            </a:rPr>
            <a:t>Customization Options</a:t>
          </a:r>
        </a:p>
      </dsp:txBody>
      <dsp:txXfrm>
        <a:off x="6477012" y="3580228"/>
        <a:ext cx="3198455" cy="1219058"/>
      </dsp:txXfrm>
    </dsp:sp>
    <dsp:sp modelId="{2540A137-C0E3-4561-9AA4-E58E7A25E9BB}">
      <dsp:nvSpPr>
        <dsp:cNvPr id="0" name=""/>
        <dsp:cNvSpPr/>
      </dsp:nvSpPr>
      <dsp:spPr>
        <a:xfrm>
          <a:off x="6553200" y="3224403"/>
          <a:ext cx="3198455" cy="41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6553200" y="3224403"/>
        <a:ext cx="3198455" cy="418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9DF7F-869D-423F-97E8-DC26BDD34096}">
      <dsp:nvSpPr>
        <dsp:cNvPr id="0" name=""/>
        <dsp:cNvSpPr/>
      </dsp:nvSpPr>
      <dsp:spPr>
        <a:xfrm>
          <a:off x="0" y="2083"/>
          <a:ext cx="3623577" cy="426303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51A53C8E-AB26-4119-89DB-FFC7BB40D471}">
      <dsp:nvSpPr>
        <dsp:cNvPr id="0" name=""/>
        <dsp:cNvSpPr/>
      </dsp:nvSpPr>
      <dsp:spPr>
        <a:xfrm>
          <a:off x="15376" y="1"/>
          <a:ext cx="3261220" cy="277097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41B58-43A9-4A0D-B4E4-AB1F6F0C2537}">
      <dsp:nvSpPr>
        <dsp:cNvPr id="0" name=""/>
        <dsp:cNvSpPr/>
      </dsp:nvSpPr>
      <dsp:spPr>
        <a:xfrm>
          <a:off x="16" y="3031275"/>
          <a:ext cx="3261220" cy="1235922"/>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1"/>
              </a:solidFill>
            </a:rPr>
            <a:t>Flexboxes</a:t>
          </a:r>
          <a:endParaRPr lang="en-US" sz="2000" b="1" kern="1200" dirty="0">
            <a:solidFill>
              <a:schemeClr val="tx1"/>
            </a:solidFill>
          </a:endParaRPr>
        </a:p>
        <a:p>
          <a:pPr marL="0" lvl="0" indent="0" algn="ctr" defTabSz="889000">
            <a:lnSpc>
              <a:spcPct val="90000"/>
            </a:lnSpc>
            <a:spcBef>
              <a:spcPct val="0"/>
            </a:spcBef>
            <a:spcAft>
              <a:spcPct val="35000"/>
            </a:spcAft>
            <a:buNone/>
          </a:pPr>
          <a:r>
            <a:rPr lang="en-US" sz="2000" b="1" kern="1200" dirty="0">
              <a:solidFill>
                <a:schemeClr val="tx1"/>
              </a:solidFill>
            </a:rPr>
            <a:t>New Components</a:t>
          </a:r>
        </a:p>
        <a:p>
          <a:pPr marL="0" lvl="0" indent="0" algn="ctr" defTabSz="889000">
            <a:lnSpc>
              <a:spcPct val="90000"/>
            </a:lnSpc>
            <a:spcBef>
              <a:spcPct val="0"/>
            </a:spcBef>
            <a:spcAft>
              <a:spcPct val="35000"/>
            </a:spcAft>
            <a:buNone/>
          </a:pPr>
          <a:r>
            <a:rPr lang="en-US" sz="2000" b="1" kern="1200" dirty="0">
              <a:solidFill>
                <a:schemeClr val="tx1"/>
              </a:solidFill>
            </a:rPr>
            <a:t>Better Theming</a:t>
          </a:r>
        </a:p>
      </dsp:txBody>
      <dsp:txXfrm>
        <a:off x="16" y="3031275"/>
        <a:ext cx="3261220" cy="1235922"/>
      </dsp:txXfrm>
    </dsp:sp>
    <dsp:sp modelId="{B5681B88-810B-422E-BB3C-F27FAF919539}">
      <dsp:nvSpPr>
        <dsp:cNvPr id="0" name=""/>
        <dsp:cNvSpPr/>
      </dsp:nvSpPr>
      <dsp:spPr>
        <a:xfrm>
          <a:off x="0" y="2689484"/>
          <a:ext cx="3261220" cy="426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0" y="2689484"/>
        <a:ext cx="3261220" cy="426337"/>
      </dsp:txXfrm>
    </dsp:sp>
    <dsp:sp modelId="{09359604-4812-42CE-A6A6-53C45B0CC015}">
      <dsp:nvSpPr>
        <dsp:cNvPr id="0" name=""/>
        <dsp:cNvSpPr/>
      </dsp:nvSpPr>
      <dsp:spPr>
        <a:xfrm>
          <a:off x="3278306" y="2083"/>
          <a:ext cx="3623577" cy="4263032"/>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61E4B9FC-EFB3-47FA-AE0C-560961CBA9F1}">
      <dsp:nvSpPr>
        <dsp:cNvPr id="0" name=""/>
        <dsp:cNvSpPr/>
      </dsp:nvSpPr>
      <dsp:spPr>
        <a:xfrm>
          <a:off x="3352793" y="2079"/>
          <a:ext cx="3261220" cy="277097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16F3C6-2263-4C74-AF10-E1EC0253F9F4}">
      <dsp:nvSpPr>
        <dsp:cNvPr id="0" name=""/>
        <dsp:cNvSpPr/>
      </dsp:nvSpPr>
      <dsp:spPr>
        <a:xfrm>
          <a:off x="3352793" y="3012616"/>
          <a:ext cx="3261220" cy="1254583"/>
        </a:xfrm>
        <a:prstGeom prst="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1" i="0" kern="1200" dirty="0">
              <a:solidFill>
                <a:schemeClr val="tx1"/>
              </a:solidFill>
            </a:rPr>
            <a:t>Removed </a:t>
          </a:r>
          <a:r>
            <a:rPr lang="en-US" sz="1900" b="1" i="0" kern="1200" dirty="0" err="1">
              <a:solidFill>
                <a:schemeClr val="tx1"/>
              </a:solidFill>
            </a:rPr>
            <a:t>jQuery</a:t>
          </a:r>
          <a:r>
            <a:rPr lang="en-US" sz="1900" b="1" i="0" kern="1200" dirty="0">
              <a:solidFill>
                <a:schemeClr val="tx1"/>
              </a:solidFill>
            </a:rPr>
            <a:t> Dependency</a:t>
          </a:r>
        </a:p>
        <a:p>
          <a:pPr marL="0" lvl="0" indent="0" algn="ctr" defTabSz="844550">
            <a:lnSpc>
              <a:spcPct val="100000"/>
            </a:lnSpc>
            <a:spcBef>
              <a:spcPct val="0"/>
            </a:spcBef>
            <a:spcAft>
              <a:spcPct val="35000"/>
            </a:spcAft>
            <a:buNone/>
          </a:pPr>
          <a:r>
            <a:rPr lang="en-US" sz="1900" b="1" i="0" kern="1200" dirty="0">
              <a:solidFill>
                <a:schemeClr val="tx1"/>
              </a:solidFill>
            </a:rPr>
            <a:t>Added New Utilities </a:t>
          </a:r>
        </a:p>
        <a:p>
          <a:pPr marL="0" lvl="0" indent="0" algn="ctr" defTabSz="844550">
            <a:lnSpc>
              <a:spcPct val="100000"/>
            </a:lnSpc>
            <a:spcBef>
              <a:spcPct val="0"/>
            </a:spcBef>
            <a:spcAft>
              <a:spcPct val="35000"/>
            </a:spcAft>
            <a:buNone/>
          </a:pPr>
          <a:r>
            <a:rPr lang="en-US" sz="1900" b="1" i="0" kern="1200" dirty="0">
              <a:solidFill>
                <a:schemeClr val="tx1"/>
              </a:solidFill>
            </a:rPr>
            <a:t>Improved Customization</a:t>
          </a:r>
          <a:endParaRPr lang="en-US" sz="1900" b="1" kern="1200" dirty="0">
            <a:solidFill>
              <a:schemeClr val="tx1"/>
            </a:solidFill>
          </a:endParaRPr>
        </a:p>
      </dsp:txBody>
      <dsp:txXfrm>
        <a:off x="3352793" y="3012616"/>
        <a:ext cx="3261220" cy="1254583"/>
      </dsp:txXfrm>
    </dsp:sp>
    <dsp:sp modelId="{2540A137-C0E3-4561-9AA4-E58E7A25E9BB}">
      <dsp:nvSpPr>
        <dsp:cNvPr id="0" name=""/>
        <dsp:cNvSpPr/>
      </dsp:nvSpPr>
      <dsp:spPr>
        <a:xfrm>
          <a:off x="3200396" y="2684819"/>
          <a:ext cx="3261220" cy="426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3200396" y="2684819"/>
        <a:ext cx="3261220" cy="426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6F06-1BAE-4992-A015-5F9F608E208E}">
      <dsp:nvSpPr>
        <dsp:cNvPr id="0" name=""/>
        <dsp:cNvSpPr/>
      </dsp:nvSpPr>
      <dsp:spPr>
        <a:xfrm rot="5400000">
          <a:off x="6410503" y="-2660260"/>
          <a:ext cx="910232" cy="6461760"/>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Easy accessible components</a:t>
          </a:r>
          <a:endParaRPr lang="en-US" sz="2400" kern="1200" dirty="0"/>
        </a:p>
        <a:p>
          <a:pPr marL="228600" lvl="1" indent="-228600" algn="l" defTabSz="1066800">
            <a:lnSpc>
              <a:spcPct val="90000"/>
            </a:lnSpc>
            <a:spcBef>
              <a:spcPct val="0"/>
            </a:spcBef>
            <a:spcAft>
              <a:spcPct val="15000"/>
            </a:spcAft>
            <a:buChar char="•"/>
          </a:pPr>
          <a:r>
            <a:rPr lang="en-US" sz="2400" b="0" i="0" kern="1200" dirty="0"/>
            <a:t>Save time and effort</a:t>
          </a:r>
          <a:endParaRPr lang="en-US" sz="2400" kern="1200" dirty="0"/>
        </a:p>
      </dsp:txBody>
      <dsp:txXfrm rot="-5400000">
        <a:off x="3634739" y="159938"/>
        <a:ext cx="6417326" cy="821364"/>
      </dsp:txXfrm>
    </dsp:sp>
    <dsp:sp modelId="{82F43386-E3D4-406A-8DA1-4E04C3998171}">
      <dsp:nvSpPr>
        <dsp:cNvPr id="0" name=""/>
        <dsp:cNvSpPr/>
      </dsp:nvSpPr>
      <dsp:spPr>
        <a:xfrm>
          <a:off x="0" y="1723"/>
          <a:ext cx="3634740" cy="1137791"/>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Rapid Development</a:t>
          </a:r>
        </a:p>
      </dsp:txBody>
      <dsp:txXfrm>
        <a:off x="55542" y="57265"/>
        <a:ext cx="3523656" cy="1026707"/>
      </dsp:txXfrm>
    </dsp:sp>
    <dsp:sp modelId="{F408CA8B-40A2-46B0-BC4C-7F34076D90F7}">
      <dsp:nvSpPr>
        <dsp:cNvPr id="0" name=""/>
        <dsp:cNvSpPr/>
      </dsp:nvSpPr>
      <dsp:spPr>
        <a:xfrm rot="5400000">
          <a:off x="6410503" y="-1465580"/>
          <a:ext cx="910232" cy="6461760"/>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Built in queries</a:t>
          </a:r>
        </a:p>
        <a:p>
          <a:pPr marL="228600" lvl="1" indent="-228600" algn="l" defTabSz="1066800">
            <a:lnSpc>
              <a:spcPct val="90000"/>
            </a:lnSpc>
            <a:spcBef>
              <a:spcPct val="0"/>
            </a:spcBef>
            <a:spcAft>
              <a:spcPct val="15000"/>
            </a:spcAft>
            <a:buChar char="•"/>
          </a:pPr>
          <a:r>
            <a:rPr lang="en-US" sz="2400" kern="1200" dirty="0"/>
            <a:t>Improves user experience and accessibility</a:t>
          </a:r>
        </a:p>
      </dsp:txBody>
      <dsp:txXfrm rot="-5400000">
        <a:off x="3634739" y="1354618"/>
        <a:ext cx="6417326" cy="821364"/>
      </dsp:txXfrm>
    </dsp:sp>
    <dsp:sp modelId="{B5E34FB1-61F6-4ECE-BFC3-D7B125585FC2}">
      <dsp:nvSpPr>
        <dsp:cNvPr id="0" name=""/>
        <dsp:cNvSpPr/>
      </dsp:nvSpPr>
      <dsp:spPr>
        <a:xfrm>
          <a:off x="0" y="1196404"/>
          <a:ext cx="3634740" cy="1137791"/>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t>Responsive Design</a:t>
          </a:r>
          <a:endParaRPr lang="en-US" sz="3200" kern="1200" dirty="0"/>
        </a:p>
      </dsp:txBody>
      <dsp:txXfrm>
        <a:off x="55542" y="1251946"/>
        <a:ext cx="3523656" cy="1026707"/>
      </dsp:txXfrm>
    </dsp:sp>
    <dsp:sp modelId="{9BE7BFF9-153A-4ADF-AA01-46C1FF157EBB}">
      <dsp:nvSpPr>
        <dsp:cNvPr id="0" name=""/>
        <dsp:cNvSpPr/>
      </dsp:nvSpPr>
      <dsp:spPr>
        <a:xfrm rot="5400000">
          <a:off x="6410503" y="-270899"/>
          <a:ext cx="910232" cy="6461760"/>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Provides a unified set of styles and components</a:t>
          </a:r>
        </a:p>
        <a:p>
          <a:pPr marL="228600" lvl="1" indent="-228600" algn="l" defTabSz="1066800">
            <a:lnSpc>
              <a:spcPct val="90000"/>
            </a:lnSpc>
            <a:spcBef>
              <a:spcPct val="0"/>
            </a:spcBef>
            <a:spcAft>
              <a:spcPct val="15000"/>
            </a:spcAft>
            <a:buChar char="•"/>
          </a:pPr>
          <a:r>
            <a:rPr lang="en-US" sz="2400" kern="1200" dirty="0"/>
            <a:t>Ensures cohesive look</a:t>
          </a:r>
        </a:p>
      </dsp:txBody>
      <dsp:txXfrm rot="-5400000">
        <a:off x="3634739" y="2549299"/>
        <a:ext cx="6417326" cy="821364"/>
      </dsp:txXfrm>
    </dsp:sp>
    <dsp:sp modelId="{3859B0BF-FAF8-4B31-BAC2-BCEAD55EC1FA}">
      <dsp:nvSpPr>
        <dsp:cNvPr id="0" name=""/>
        <dsp:cNvSpPr/>
      </dsp:nvSpPr>
      <dsp:spPr>
        <a:xfrm>
          <a:off x="0" y="2391085"/>
          <a:ext cx="3634740" cy="1137791"/>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rPr>
            <a:t>Consistency</a:t>
          </a:r>
        </a:p>
      </dsp:txBody>
      <dsp:txXfrm>
        <a:off x="55542" y="2446627"/>
        <a:ext cx="3523656" cy="10267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6F06-1BAE-4992-A015-5F9F608E208E}">
      <dsp:nvSpPr>
        <dsp:cNvPr id="0" name=""/>
        <dsp:cNvSpPr/>
      </dsp:nvSpPr>
      <dsp:spPr>
        <a:xfrm rot="5400000">
          <a:off x="6368224" y="-2627542"/>
          <a:ext cx="942975" cy="6437376"/>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t>Allows for extensive customization</a:t>
          </a:r>
          <a:endParaRPr lang="en-US" sz="2400" kern="1200" dirty="0"/>
        </a:p>
        <a:p>
          <a:pPr marL="228600" lvl="1" indent="-228600" algn="l" defTabSz="1066800">
            <a:lnSpc>
              <a:spcPct val="90000"/>
            </a:lnSpc>
            <a:spcBef>
              <a:spcPct val="0"/>
            </a:spcBef>
            <a:spcAft>
              <a:spcPct val="15000"/>
            </a:spcAft>
            <a:buChar char="•"/>
          </a:pPr>
          <a:r>
            <a:rPr lang="en-US" sz="2400" b="0" i="0" kern="1200" dirty="0"/>
            <a:t>Modify designs according to preferences</a:t>
          </a:r>
          <a:endParaRPr lang="en-US" sz="2400" kern="1200" dirty="0"/>
        </a:p>
      </dsp:txBody>
      <dsp:txXfrm rot="-5400000">
        <a:off x="3621024" y="165690"/>
        <a:ext cx="6391344" cy="850911"/>
      </dsp:txXfrm>
    </dsp:sp>
    <dsp:sp modelId="{82F43386-E3D4-406A-8DA1-4E04C3998171}">
      <dsp:nvSpPr>
        <dsp:cNvPr id="0" name=""/>
        <dsp:cNvSpPr/>
      </dsp:nvSpPr>
      <dsp:spPr>
        <a:xfrm>
          <a:off x="0" y="1785"/>
          <a:ext cx="3621024" cy="1178718"/>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Customizability</a:t>
          </a:r>
        </a:p>
      </dsp:txBody>
      <dsp:txXfrm>
        <a:off x="57540" y="59325"/>
        <a:ext cx="3505944" cy="1063638"/>
      </dsp:txXfrm>
    </dsp:sp>
    <dsp:sp modelId="{F408CA8B-40A2-46B0-BC4C-7F34076D90F7}">
      <dsp:nvSpPr>
        <dsp:cNvPr id="0" name=""/>
        <dsp:cNvSpPr/>
      </dsp:nvSpPr>
      <dsp:spPr>
        <a:xfrm rot="5400000">
          <a:off x="6368224" y="-1389888"/>
          <a:ext cx="942975" cy="6437376"/>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Works across several browsers</a:t>
          </a:r>
        </a:p>
        <a:p>
          <a:pPr marL="228600" lvl="1" indent="-228600" algn="l" defTabSz="1066800">
            <a:lnSpc>
              <a:spcPct val="90000"/>
            </a:lnSpc>
            <a:spcBef>
              <a:spcPct val="0"/>
            </a:spcBef>
            <a:spcAft>
              <a:spcPct val="15000"/>
            </a:spcAft>
            <a:buChar char="•"/>
          </a:pPr>
          <a:r>
            <a:rPr lang="en-US" sz="2400" kern="1200" dirty="0"/>
            <a:t>Display consistent design on each</a:t>
          </a:r>
        </a:p>
      </dsp:txBody>
      <dsp:txXfrm rot="-5400000">
        <a:off x="3621024" y="1403344"/>
        <a:ext cx="6391344" cy="850911"/>
      </dsp:txXfrm>
    </dsp:sp>
    <dsp:sp modelId="{B5E34FB1-61F6-4ECE-BFC3-D7B125585FC2}">
      <dsp:nvSpPr>
        <dsp:cNvPr id="0" name=""/>
        <dsp:cNvSpPr/>
      </dsp:nvSpPr>
      <dsp:spPr>
        <a:xfrm>
          <a:off x="0" y="1239440"/>
          <a:ext cx="3621024" cy="1178718"/>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t>Cross browser Compatibility</a:t>
          </a:r>
          <a:endParaRPr lang="en-US" sz="3200" kern="1200" dirty="0"/>
        </a:p>
      </dsp:txBody>
      <dsp:txXfrm>
        <a:off x="57540" y="1296980"/>
        <a:ext cx="3505944" cy="1063638"/>
      </dsp:txXfrm>
    </dsp:sp>
    <dsp:sp modelId="{9BE7BFF9-153A-4ADF-AA01-46C1FF157EBB}">
      <dsp:nvSpPr>
        <dsp:cNvPr id="0" name=""/>
        <dsp:cNvSpPr/>
      </dsp:nvSpPr>
      <dsp:spPr>
        <a:xfrm rot="5400000">
          <a:off x="6368224" y="-152233"/>
          <a:ext cx="942975" cy="6437376"/>
        </a:xfrm>
        <a:prstGeom prst="round2SameRect">
          <a:avLst/>
        </a:prstGeom>
        <a:solidFill>
          <a:schemeClr val="bg1">
            <a:lumMod val="9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Has a large and active community </a:t>
          </a:r>
        </a:p>
        <a:p>
          <a:pPr marL="228600" lvl="1" indent="-228600" algn="l" defTabSz="1066800">
            <a:lnSpc>
              <a:spcPct val="90000"/>
            </a:lnSpc>
            <a:spcBef>
              <a:spcPct val="0"/>
            </a:spcBef>
            <a:spcAft>
              <a:spcPct val="15000"/>
            </a:spcAft>
            <a:buChar char="•"/>
          </a:pPr>
          <a:r>
            <a:rPr lang="en-US" sz="2400" kern="1200" dirty="0"/>
            <a:t>Provides wealth of knowledge and resources</a:t>
          </a:r>
        </a:p>
      </dsp:txBody>
      <dsp:txXfrm rot="-5400000">
        <a:off x="3621024" y="2640999"/>
        <a:ext cx="6391344" cy="850911"/>
      </dsp:txXfrm>
    </dsp:sp>
    <dsp:sp modelId="{3859B0BF-FAF8-4B31-BAC2-BCEAD55EC1FA}">
      <dsp:nvSpPr>
        <dsp:cNvPr id="0" name=""/>
        <dsp:cNvSpPr/>
      </dsp:nvSpPr>
      <dsp:spPr>
        <a:xfrm>
          <a:off x="0" y="2477095"/>
          <a:ext cx="3621024" cy="1178718"/>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Community Support</a:t>
          </a:r>
        </a:p>
      </dsp:txBody>
      <dsp:txXfrm>
        <a:off x="57540" y="2534635"/>
        <a:ext cx="3505944" cy="1063638"/>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3.png"/><Relationship Id="rId3" Type="http://schemas.openxmlformats.org/officeDocument/2006/relationships/diagramLayout" Target="../diagrams/layout1.xml"/><Relationship Id="rId7" Type="http://schemas.openxmlformats.org/officeDocument/2006/relationships/image" Target="../media/image29.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47.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46.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image" Target="../media/image3.svg"/><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4025718" y="3194726"/>
            <a:ext cx="12128682" cy="4539574"/>
            <a:chOff x="0" y="0"/>
            <a:chExt cx="3194385" cy="1057129"/>
          </a:xfrm>
        </p:grpSpPr>
        <p:sp>
          <p:nvSpPr>
            <p:cNvPr id="4" name="Freeform 4"/>
            <p:cNvSpPr/>
            <p:nvPr/>
          </p:nvSpPr>
          <p:spPr>
            <a:xfrm>
              <a:off x="0" y="0"/>
              <a:ext cx="3194385" cy="1057129"/>
            </a:xfrm>
            <a:custGeom>
              <a:avLst/>
              <a:gdLst/>
              <a:ahLst/>
              <a:cxnLst/>
              <a:rect l="l" t="t" r="r" b="b"/>
              <a:pathLst>
                <a:path w="3194385" h="1057129">
                  <a:moveTo>
                    <a:pt x="0" y="0"/>
                  </a:moveTo>
                  <a:lnTo>
                    <a:pt x="3194385" y="0"/>
                  </a:lnTo>
                  <a:lnTo>
                    <a:pt x="3194385" y="1057129"/>
                  </a:lnTo>
                  <a:lnTo>
                    <a:pt x="0" y="1057129"/>
                  </a:lnTo>
                  <a:close/>
                </a:path>
              </a:pathLst>
            </a:custGeom>
            <a:solidFill>
              <a:srgbClr val="000000">
                <a:alpha val="0"/>
              </a:srgbClr>
            </a:solidFill>
            <a:ln w="66675" cap="sq">
              <a:gradFill>
                <a:gsLst>
                  <a:gs pos="0">
                    <a:srgbClr val="8EFF7B">
                      <a:alpha val="100000"/>
                    </a:srgbClr>
                  </a:gs>
                  <a:gs pos="100000">
                    <a:srgbClr val="E83BA3">
                      <a:alpha val="100000"/>
                    </a:srgbClr>
                  </a:gs>
                </a:gsLst>
                <a:lin ang="0"/>
              </a:gradFill>
              <a:prstDash val="solid"/>
              <a:miter/>
            </a:ln>
          </p:spPr>
          <p:txBody>
            <a:bodyPr/>
            <a:lstStyle/>
            <a:p>
              <a:endParaRPr lang="en-PK"/>
            </a:p>
          </p:txBody>
        </p:sp>
        <p:sp>
          <p:nvSpPr>
            <p:cNvPr id="5" name="TextBox 5"/>
            <p:cNvSpPr txBox="1"/>
            <p:nvPr/>
          </p:nvSpPr>
          <p:spPr>
            <a:xfrm>
              <a:off x="0" y="-38100"/>
              <a:ext cx="3194385" cy="1095229"/>
            </a:xfrm>
            <a:prstGeom prst="rect">
              <a:avLst/>
            </a:prstGeom>
          </p:spPr>
          <p:txBody>
            <a:bodyPr lIns="50800" tIns="50800" rIns="50800" bIns="50800" rtlCol="0" anchor="ctr"/>
            <a:lstStyle/>
            <a:p>
              <a:pPr algn="r">
                <a:lnSpc>
                  <a:spcPts val="2659"/>
                </a:lnSpc>
              </a:pPr>
              <a:endParaRPr/>
            </a:p>
          </p:txBody>
        </p:sp>
      </p:grpSp>
      <p:sp>
        <p:nvSpPr>
          <p:cNvPr id="6" name="TextBox 6"/>
          <p:cNvSpPr txBox="1"/>
          <p:nvPr/>
        </p:nvSpPr>
        <p:spPr>
          <a:xfrm>
            <a:off x="3646099" y="3834418"/>
            <a:ext cx="12887920" cy="1997710"/>
          </a:xfrm>
          <a:prstGeom prst="rect">
            <a:avLst/>
          </a:prstGeom>
        </p:spPr>
        <p:txBody>
          <a:bodyPr lIns="0" tIns="0" rIns="0" bIns="0" rtlCol="0" anchor="t">
            <a:spAutoFit/>
          </a:bodyPr>
          <a:lstStyle/>
          <a:p>
            <a:pPr marL="0" lvl="0" indent="0" algn="ctr">
              <a:lnSpc>
                <a:spcPts val="7400"/>
              </a:lnSpc>
            </a:pPr>
            <a:r>
              <a:rPr lang="en-US" sz="7400" dirty="0">
                <a:solidFill>
                  <a:srgbClr val="FF007A"/>
                </a:solidFill>
                <a:latin typeface="Horizon"/>
              </a:rPr>
              <a:t>Advance  Web Technology</a:t>
            </a:r>
          </a:p>
        </p:txBody>
      </p:sp>
      <p:sp>
        <p:nvSpPr>
          <p:cNvPr id="7" name="Freeform 7"/>
          <p:cNvSpPr/>
          <p:nvPr/>
        </p:nvSpPr>
        <p:spPr>
          <a:xfrm>
            <a:off x="11703571" y="7110779"/>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8" name="Freeform 8"/>
          <p:cNvSpPr/>
          <p:nvPr/>
        </p:nvSpPr>
        <p:spPr>
          <a:xfrm>
            <a:off x="13937518" y="664699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grpSp>
        <p:nvGrpSpPr>
          <p:cNvPr id="9" name="Group 9"/>
          <p:cNvGrpSpPr/>
          <p:nvPr/>
        </p:nvGrpSpPr>
        <p:grpSpPr>
          <a:xfrm>
            <a:off x="17303617" y="253919"/>
            <a:ext cx="732340" cy="60362"/>
            <a:chOff x="0" y="0"/>
            <a:chExt cx="128243" cy="10570"/>
          </a:xfrm>
        </p:grpSpPr>
        <p:sp>
          <p:nvSpPr>
            <p:cNvPr id="10" name="Freeform 10"/>
            <p:cNvSpPr/>
            <p:nvPr/>
          </p:nvSpPr>
          <p:spPr>
            <a:xfrm>
              <a:off x="0" y="0"/>
              <a:ext cx="128243" cy="10570"/>
            </a:xfrm>
            <a:custGeom>
              <a:avLst/>
              <a:gdLst/>
              <a:ahLst/>
              <a:cxnLst/>
              <a:rect l="l" t="t" r="r" b="b"/>
              <a:pathLst>
                <a:path w="128243" h="10570">
                  <a:moveTo>
                    <a:pt x="0" y="0"/>
                  </a:moveTo>
                  <a:lnTo>
                    <a:pt x="128243" y="0"/>
                  </a:lnTo>
                  <a:lnTo>
                    <a:pt x="128243" y="10570"/>
                  </a:lnTo>
                  <a:lnTo>
                    <a:pt x="0" y="10570"/>
                  </a:lnTo>
                  <a:close/>
                </a:path>
              </a:pathLst>
            </a:custGeom>
            <a:solidFill>
              <a:srgbClr val="E1007A"/>
            </a:solidFill>
          </p:spPr>
          <p:txBody>
            <a:bodyPr/>
            <a:lstStyle/>
            <a:p>
              <a:endParaRPr lang="en-PK"/>
            </a:p>
          </p:txBody>
        </p:sp>
        <p:sp>
          <p:nvSpPr>
            <p:cNvPr id="11" name="TextBox 11"/>
            <p:cNvSpPr txBox="1"/>
            <p:nvPr/>
          </p:nvSpPr>
          <p:spPr>
            <a:xfrm>
              <a:off x="0" y="-66675"/>
              <a:ext cx="128243" cy="77245"/>
            </a:xfrm>
            <a:prstGeom prst="rect">
              <a:avLst/>
            </a:prstGeom>
          </p:spPr>
          <p:txBody>
            <a:bodyPr lIns="50800" tIns="50800" rIns="50800" bIns="50800" rtlCol="0" anchor="ctr"/>
            <a:lstStyle/>
            <a:p>
              <a:pPr algn="ctr">
                <a:lnSpc>
                  <a:spcPts val="4759"/>
                </a:lnSpc>
                <a:spcBef>
                  <a:spcPct val="0"/>
                </a:spcBef>
              </a:pPr>
              <a:endParaRPr/>
            </a:p>
          </p:txBody>
        </p:sp>
      </p:grpSp>
      <p:grpSp>
        <p:nvGrpSpPr>
          <p:cNvPr id="12" name="Group 12"/>
          <p:cNvGrpSpPr/>
          <p:nvPr/>
        </p:nvGrpSpPr>
        <p:grpSpPr>
          <a:xfrm>
            <a:off x="17303617" y="445652"/>
            <a:ext cx="732340" cy="60362"/>
            <a:chOff x="0" y="0"/>
            <a:chExt cx="128243" cy="10570"/>
          </a:xfrm>
        </p:grpSpPr>
        <p:sp>
          <p:nvSpPr>
            <p:cNvPr id="13" name="Freeform 13"/>
            <p:cNvSpPr/>
            <p:nvPr/>
          </p:nvSpPr>
          <p:spPr>
            <a:xfrm>
              <a:off x="0" y="0"/>
              <a:ext cx="128243" cy="10570"/>
            </a:xfrm>
            <a:custGeom>
              <a:avLst/>
              <a:gdLst/>
              <a:ahLst/>
              <a:cxnLst/>
              <a:rect l="l" t="t" r="r" b="b"/>
              <a:pathLst>
                <a:path w="128243" h="10570">
                  <a:moveTo>
                    <a:pt x="0" y="0"/>
                  </a:moveTo>
                  <a:lnTo>
                    <a:pt x="128243" y="0"/>
                  </a:lnTo>
                  <a:lnTo>
                    <a:pt x="128243" y="10570"/>
                  </a:lnTo>
                  <a:lnTo>
                    <a:pt x="0" y="10570"/>
                  </a:lnTo>
                  <a:close/>
                </a:path>
              </a:pathLst>
            </a:custGeom>
            <a:solidFill>
              <a:srgbClr val="E1007A"/>
            </a:solidFill>
          </p:spPr>
          <p:txBody>
            <a:bodyPr/>
            <a:lstStyle/>
            <a:p>
              <a:endParaRPr lang="en-PK"/>
            </a:p>
          </p:txBody>
        </p:sp>
        <p:sp>
          <p:nvSpPr>
            <p:cNvPr id="14" name="TextBox 14"/>
            <p:cNvSpPr txBox="1"/>
            <p:nvPr/>
          </p:nvSpPr>
          <p:spPr>
            <a:xfrm>
              <a:off x="0" y="-66675"/>
              <a:ext cx="128243" cy="77245"/>
            </a:xfrm>
            <a:prstGeom prst="rect">
              <a:avLst/>
            </a:prstGeom>
          </p:spPr>
          <p:txBody>
            <a:bodyPr lIns="50800" tIns="50800" rIns="50800" bIns="50800" rtlCol="0" anchor="ctr"/>
            <a:lstStyle/>
            <a:p>
              <a:pPr algn="ctr">
                <a:lnSpc>
                  <a:spcPts val="4759"/>
                </a:lnSpc>
                <a:spcBef>
                  <a:spcPct val="0"/>
                </a:spcBef>
              </a:pPr>
              <a:endParaRPr/>
            </a:p>
          </p:txBody>
        </p:sp>
      </p:grpSp>
      <p:sp>
        <p:nvSpPr>
          <p:cNvPr id="15" name="TextBox 15"/>
          <p:cNvSpPr txBox="1"/>
          <p:nvPr/>
        </p:nvSpPr>
        <p:spPr>
          <a:xfrm>
            <a:off x="15835105" y="226951"/>
            <a:ext cx="1234713" cy="437769"/>
          </a:xfrm>
          <a:prstGeom prst="rect">
            <a:avLst/>
          </a:prstGeom>
        </p:spPr>
        <p:txBody>
          <a:bodyPr lIns="0" tIns="0" rIns="0" bIns="0" rtlCol="0" anchor="t">
            <a:spAutoFit/>
          </a:bodyPr>
          <a:lstStyle/>
          <a:p>
            <a:pPr algn="l">
              <a:lnSpc>
                <a:spcPts val="3533"/>
              </a:lnSpc>
              <a:spcBef>
                <a:spcPct val="0"/>
              </a:spcBef>
            </a:pPr>
            <a:r>
              <a:rPr lang="en-US" sz="2523">
                <a:solidFill>
                  <a:srgbClr val="FF007A"/>
                </a:solidFill>
                <a:latin typeface="Open Sans"/>
              </a:rPr>
              <a:t>Contact</a:t>
            </a:r>
          </a:p>
        </p:txBody>
      </p:sp>
      <p:sp>
        <p:nvSpPr>
          <p:cNvPr id="16" name="TextBox 16"/>
          <p:cNvSpPr txBox="1"/>
          <p:nvPr/>
        </p:nvSpPr>
        <p:spPr>
          <a:xfrm>
            <a:off x="13871854" y="226951"/>
            <a:ext cx="1725126" cy="437769"/>
          </a:xfrm>
          <a:prstGeom prst="rect">
            <a:avLst/>
          </a:prstGeom>
        </p:spPr>
        <p:txBody>
          <a:bodyPr lIns="0" tIns="0" rIns="0" bIns="0" rtlCol="0" anchor="t">
            <a:spAutoFit/>
          </a:bodyPr>
          <a:lstStyle/>
          <a:p>
            <a:pPr algn="l">
              <a:lnSpc>
                <a:spcPts val="3533"/>
              </a:lnSpc>
              <a:spcBef>
                <a:spcPct val="0"/>
              </a:spcBef>
            </a:pPr>
            <a:r>
              <a:rPr lang="en-US" sz="2523">
                <a:solidFill>
                  <a:srgbClr val="FF007A"/>
                </a:solidFill>
                <a:latin typeface="Open Sans"/>
              </a:rPr>
              <a:t>About Us</a:t>
            </a:r>
          </a:p>
        </p:txBody>
      </p:sp>
      <p:sp>
        <p:nvSpPr>
          <p:cNvPr id="17" name="TextBox 17"/>
          <p:cNvSpPr txBox="1"/>
          <p:nvPr/>
        </p:nvSpPr>
        <p:spPr>
          <a:xfrm>
            <a:off x="12318770" y="226951"/>
            <a:ext cx="928068" cy="437769"/>
          </a:xfrm>
          <a:prstGeom prst="rect">
            <a:avLst/>
          </a:prstGeom>
        </p:spPr>
        <p:txBody>
          <a:bodyPr lIns="0" tIns="0" rIns="0" bIns="0" rtlCol="0" anchor="t">
            <a:spAutoFit/>
          </a:bodyPr>
          <a:lstStyle/>
          <a:p>
            <a:pPr algn="l">
              <a:lnSpc>
                <a:spcPts val="3533"/>
              </a:lnSpc>
              <a:spcBef>
                <a:spcPct val="0"/>
              </a:spcBef>
            </a:pPr>
            <a:r>
              <a:rPr lang="en-US" sz="2523">
                <a:solidFill>
                  <a:srgbClr val="FF007A"/>
                </a:solidFill>
                <a:latin typeface="Open Sans"/>
              </a:rPr>
              <a:t>Photo</a:t>
            </a:r>
          </a:p>
        </p:txBody>
      </p:sp>
      <p:sp>
        <p:nvSpPr>
          <p:cNvPr id="18" name="TextBox 18"/>
          <p:cNvSpPr txBox="1"/>
          <p:nvPr/>
        </p:nvSpPr>
        <p:spPr>
          <a:xfrm>
            <a:off x="10734135" y="226951"/>
            <a:ext cx="1021831" cy="437769"/>
          </a:xfrm>
          <a:prstGeom prst="rect">
            <a:avLst/>
          </a:prstGeom>
        </p:spPr>
        <p:txBody>
          <a:bodyPr lIns="0" tIns="0" rIns="0" bIns="0" rtlCol="0" anchor="t">
            <a:spAutoFit/>
          </a:bodyPr>
          <a:lstStyle/>
          <a:p>
            <a:pPr algn="l">
              <a:lnSpc>
                <a:spcPts val="3533"/>
              </a:lnSpc>
              <a:spcBef>
                <a:spcPct val="0"/>
              </a:spcBef>
            </a:pPr>
            <a:r>
              <a:rPr lang="en-US" sz="2523">
                <a:solidFill>
                  <a:srgbClr val="FF007A"/>
                </a:solidFill>
                <a:latin typeface="Open Sans"/>
              </a:rPr>
              <a:t>Home</a:t>
            </a:r>
          </a:p>
        </p:txBody>
      </p:sp>
      <p:grpSp>
        <p:nvGrpSpPr>
          <p:cNvPr id="19" name="Group 19"/>
          <p:cNvGrpSpPr/>
          <p:nvPr/>
        </p:nvGrpSpPr>
        <p:grpSpPr>
          <a:xfrm>
            <a:off x="4742538" y="6261215"/>
            <a:ext cx="10497462" cy="936197"/>
            <a:chOff x="0" y="0"/>
            <a:chExt cx="1400063" cy="187282"/>
          </a:xfrm>
        </p:grpSpPr>
        <p:sp>
          <p:nvSpPr>
            <p:cNvPr id="20" name="Freeform 20"/>
            <p:cNvSpPr/>
            <p:nvPr/>
          </p:nvSpPr>
          <p:spPr>
            <a:xfrm>
              <a:off x="0" y="0"/>
              <a:ext cx="1400063" cy="187282"/>
            </a:xfrm>
            <a:custGeom>
              <a:avLst/>
              <a:gdLst/>
              <a:ahLst/>
              <a:cxnLst/>
              <a:rect l="l" t="t" r="r" b="b"/>
              <a:pathLst>
                <a:path w="1400063" h="187282">
                  <a:moveTo>
                    <a:pt x="93641" y="0"/>
                  </a:moveTo>
                  <a:lnTo>
                    <a:pt x="1306422" y="0"/>
                  </a:lnTo>
                  <a:cubicBezTo>
                    <a:pt x="1331257" y="0"/>
                    <a:pt x="1355075" y="9866"/>
                    <a:pt x="1372636" y="27427"/>
                  </a:cubicBezTo>
                  <a:cubicBezTo>
                    <a:pt x="1390197" y="44988"/>
                    <a:pt x="1400063" y="68806"/>
                    <a:pt x="1400063" y="93641"/>
                  </a:cubicBezTo>
                  <a:lnTo>
                    <a:pt x="1400063" y="93641"/>
                  </a:lnTo>
                  <a:cubicBezTo>
                    <a:pt x="1400063" y="118476"/>
                    <a:pt x="1390197" y="142294"/>
                    <a:pt x="1372636" y="159855"/>
                  </a:cubicBezTo>
                  <a:cubicBezTo>
                    <a:pt x="1355075" y="177416"/>
                    <a:pt x="1331257" y="187282"/>
                    <a:pt x="1306422"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B6DD"/>
            </a:solidFill>
          </p:spPr>
          <p:txBody>
            <a:bodyPr/>
            <a:lstStyle/>
            <a:p>
              <a:endParaRPr lang="en-PK"/>
            </a:p>
          </p:txBody>
        </p:sp>
        <p:sp>
          <p:nvSpPr>
            <p:cNvPr id="21" name="TextBox 21"/>
            <p:cNvSpPr txBox="1"/>
            <p:nvPr/>
          </p:nvSpPr>
          <p:spPr>
            <a:xfrm>
              <a:off x="0" y="-47625"/>
              <a:ext cx="1400063" cy="234907"/>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5101679" y="6414531"/>
            <a:ext cx="9327243" cy="553998"/>
          </a:xfrm>
          <a:prstGeom prst="rect">
            <a:avLst/>
          </a:prstGeom>
        </p:spPr>
        <p:txBody>
          <a:bodyPr wrap="square" lIns="0" tIns="0" rIns="0" bIns="0" rtlCol="0" anchor="t">
            <a:spAutoFit/>
          </a:bodyPr>
          <a:lstStyle/>
          <a:p>
            <a:pPr algn="ctr"/>
            <a:r>
              <a:rPr lang="en-US" sz="3600" b="1" dirty="0">
                <a:solidFill>
                  <a:srgbClr val="FF3399"/>
                </a:solidFill>
                <a:latin typeface="Bahnschrift" pitchFamily="34" charset="0"/>
                <a:cs typeface="Arial" pitchFamily="34" charset="0"/>
              </a:rPr>
              <a:t>CRUD Application in JS, AJAX, Bootstrap</a:t>
            </a:r>
          </a:p>
        </p:txBody>
      </p:sp>
      <p:sp>
        <p:nvSpPr>
          <p:cNvPr id="23" name="Freeform 23"/>
          <p:cNvSpPr/>
          <p:nvPr/>
        </p:nvSpPr>
        <p:spPr>
          <a:xfrm rot="7941020">
            <a:off x="-2866855" y="-7742331"/>
            <a:ext cx="11751190" cy="9550513"/>
          </a:xfrm>
          <a:custGeom>
            <a:avLst/>
            <a:gdLst/>
            <a:ahLst/>
            <a:cxnLst/>
            <a:rect l="l" t="t" r="r" b="b"/>
            <a:pathLst>
              <a:path w="11751190" h="9550513">
                <a:moveTo>
                  <a:pt x="0" y="0"/>
                </a:moveTo>
                <a:lnTo>
                  <a:pt x="11751191" y="0"/>
                </a:lnTo>
                <a:lnTo>
                  <a:pt x="11751191" y="9550513"/>
                </a:lnTo>
                <a:lnTo>
                  <a:pt x="0" y="9550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4" name="Freeform 24"/>
          <p:cNvSpPr/>
          <p:nvPr/>
        </p:nvSpPr>
        <p:spPr>
          <a:xfrm rot="7941020">
            <a:off x="-7868046" y="368244"/>
            <a:ext cx="11751190" cy="9550513"/>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5" name="Freeform 25"/>
          <p:cNvSpPr/>
          <p:nvPr/>
        </p:nvSpPr>
        <p:spPr>
          <a:xfrm>
            <a:off x="17669787" y="7845592"/>
            <a:ext cx="5638349" cy="4582440"/>
          </a:xfrm>
          <a:custGeom>
            <a:avLst/>
            <a:gdLst/>
            <a:ahLst/>
            <a:cxnLst/>
            <a:rect l="l" t="t" r="r" b="b"/>
            <a:pathLst>
              <a:path w="5638349" h="4582440">
                <a:moveTo>
                  <a:pt x="0" y="0"/>
                </a:moveTo>
                <a:lnTo>
                  <a:pt x="5638349" y="0"/>
                </a:lnTo>
                <a:lnTo>
                  <a:pt x="5638349" y="4582440"/>
                </a:lnTo>
                <a:lnTo>
                  <a:pt x="0" y="4582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6" name="Freeform 26"/>
          <p:cNvSpPr/>
          <p:nvPr/>
        </p:nvSpPr>
        <p:spPr>
          <a:xfrm rot="8304091">
            <a:off x="7264378" y="8577217"/>
            <a:ext cx="7939787" cy="6452882"/>
          </a:xfrm>
          <a:custGeom>
            <a:avLst/>
            <a:gdLst/>
            <a:ahLst/>
            <a:cxnLst/>
            <a:rect l="l" t="t" r="r" b="b"/>
            <a:pathLst>
              <a:path w="7939787" h="6452882">
                <a:moveTo>
                  <a:pt x="0" y="0"/>
                </a:moveTo>
                <a:lnTo>
                  <a:pt x="7939788" y="0"/>
                </a:lnTo>
                <a:lnTo>
                  <a:pt x="7939788" y="6452881"/>
                </a:lnTo>
                <a:lnTo>
                  <a:pt x="0" y="6452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36000"/>
            </a:blip>
            <a:stretch>
              <a:fillRect/>
            </a:stretch>
          </a:blipFill>
        </p:spPr>
        <p:txBody>
          <a:bodyPr/>
          <a:lstStyle/>
          <a:p>
            <a:endParaRPr lang="en-PK"/>
          </a:p>
        </p:txBody>
      </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6" name="TextBox 6"/>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9" name="TextBox 9"/>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0" name="TextBox 10"/>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1" name="TextBox 11"/>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2" name="TextBox 12"/>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3" name="TextBox 13"/>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14" name="TextBox 14"/>
          <p:cNvSpPr txBox="1"/>
          <p:nvPr/>
        </p:nvSpPr>
        <p:spPr>
          <a:xfrm>
            <a:off x="964857" y="894119"/>
            <a:ext cx="15166198" cy="796926"/>
          </a:xfrm>
          <a:prstGeom prst="rect">
            <a:avLst/>
          </a:prstGeom>
        </p:spPr>
        <p:txBody>
          <a:bodyPr lIns="0" tIns="0" rIns="0" bIns="0" rtlCol="0" anchor="t">
            <a:spAutoFit/>
          </a:bodyPr>
          <a:lstStyle/>
          <a:p>
            <a:pPr marL="0" lvl="0" indent="0" algn="l">
              <a:lnSpc>
                <a:spcPts val="5500"/>
              </a:lnSpc>
            </a:pPr>
            <a:r>
              <a:rPr lang="en-US" sz="5500">
                <a:solidFill>
                  <a:srgbClr val="FF007A"/>
                </a:solidFill>
                <a:latin typeface="Horizon"/>
              </a:rPr>
              <a:t>JS Code</a:t>
            </a:r>
          </a:p>
        </p:txBody>
      </p:sp>
      <p:sp>
        <p:nvSpPr>
          <p:cNvPr id="15" name="TextBox 15"/>
          <p:cNvSpPr txBox="1"/>
          <p:nvPr/>
        </p:nvSpPr>
        <p:spPr>
          <a:xfrm>
            <a:off x="740300" y="2762282"/>
            <a:ext cx="16807401" cy="7781290"/>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HK Grotesk"/>
              </a:rPr>
              <a:t>else {</a:t>
            </a:r>
          </a:p>
          <a:p>
            <a:pPr marL="734059" lvl="1" indent="-367030" algn="just">
              <a:lnSpc>
                <a:spcPts val="4759"/>
              </a:lnSpc>
              <a:buAutoNum type="arabicPeriod"/>
            </a:pPr>
            <a:r>
              <a:rPr lang="en-US" sz="3399">
                <a:solidFill>
                  <a:srgbClr val="000000"/>
                </a:solidFill>
                <a:latin typeface="HK Grotesk"/>
              </a:rPr>
              <a:t> const animeCard = document.createElement('div');</a:t>
            </a:r>
          </a:p>
          <a:p>
            <a:pPr marL="734059" lvl="1" indent="-367030" algn="just">
              <a:lnSpc>
                <a:spcPts val="4759"/>
              </a:lnSpc>
              <a:buAutoNum type="arabicPeriod"/>
            </a:pPr>
            <a:r>
              <a:rPr lang="en-US" sz="3399">
                <a:solidFill>
                  <a:srgbClr val="000000"/>
                </a:solidFill>
                <a:latin typeface="HK Grotesk"/>
              </a:rPr>
              <a:t> animeCard.id = Date.now(); // Unique ID for each anime card</a:t>
            </a:r>
          </a:p>
          <a:p>
            <a:pPr marL="734059" lvl="1" indent="-367030" algn="just">
              <a:lnSpc>
                <a:spcPts val="4759"/>
              </a:lnSpc>
              <a:buAutoNum type="arabicPeriod"/>
            </a:pPr>
            <a:r>
              <a:rPr lang="en-US" sz="3399">
                <a:solidFill>
                  <a:srgbClr val="000000"/>
                </a:solidFill>
                <a:latin typeface="HK Grotesk"/>
              </a:rPr>
              <a:t> animeCard.innerHTML = `</a:t>
            </a:r>
          </a:p>
          <a:p>
            <a:pPr marL="734059" lvl="1" indent="-367030" algn="just">
              <a:lnSpc>
                <a:spcPts val="4759"/>
              </a:lnSpc>
              <a:buAutoNum type="arabicPeriod"/>
            </a:pPr>
            <a:r>
              <a:rPr lang="en-US" sz="3399">
                <a:solidFill>
                  <a:srgbClr val="000000"/>
                </a:solidFill>
                <a:latin typeface="HK Grotesk"/>
              </a:rPr>
              <a:t> &lt;div class="card mb-4"&gt;</a:t>
            </a:r>
          </a:p>
          <a:p>
            <a:pPr marL="734059" lvl="1" indent="-367030" algn="just">
              <a:lnSpc>
                <a:spcPts val="4759"/>
              </a:lnSpc>
              <a:buAutoNum type="arabicPeriod"/>
            </a:pPr>
            <a:r>
              <a:rPr lang="en-US" sz="3399">
                <a:solidFill>
                  <a:srgbClr val="000000"/>
                </a:solidFill>
                <a:latin typeface="HK Grotesk"/>
              </a:rPr>
              <a:t> &lt;h3 class="card-title"&gt;${animeName}&lt;/h3&gt;</a:t>
            </a:r>
          </a:p>
          <a:p>
            <a:pPr marL="734059" lvl="1" indent="-367030" algn="just">
              <a:lnSpc>
                <a:spcPts val="4759"/>
              </a:lnSpc>
              <a:buAutoNum type="arabicPeriod"/>
            </a:pPr>
            <a:r>
              <a:rPr lang="en-US" sz="3399">
                <a:solidFill>
                  <a:srgbClr val="000000"/>
                </a:solidFill>
                <a:latin typeface="HK Grotesk"/>
              </a:rPr>
              <a:t> &lt;p class="card-description" style="display: none;"&gt;${Description}&lt;/p&gt;</a:t>
            </a:r>
          </a:p>
          <a:p>
            <a:pPr marL="734059" lvl="1" indent="-367030" algn="just">
              <a:lnSpc>
                <a:spcPts val="4759"/>
              </a:lnSpc>
              <a:buAutoNum type="arabicPeriod"/>
            </a:pPr>
            <a:r>
              <a:rPr lang="en-US" sz="3399">
                <a:solidFill>
                  <a:srgbClr val="000000"/>
                </a:solidFill>
                <a:latin typeface="HK Grotesk"/>
              </a:rPr>
              <a:t> &lt;button class="btn btn-primary btn-sm view"&gt;View&lt;/button&gt;</a:t>
            </a:r>
          </a:p>
          <a:p>
            <a:pPr marL="734059" lvl="1" indent="-367030" algn="just">
              <a:lnSpc>
                <a:spcPts val="4759"/>
              </a:lnSpc>
              <a:buAutoNum type="arabicPeriod"/>
            </a:pPr>
            <a:r>
              <a:rPr lang="en-US" sz="3399">
                <a:solidFill>
                  <a:srgbClr val="000000"/>
                </a:solidFill>
                <a:latin typeface="HK Grotesk"/>
              </a:rPr>
              <a:t> &lt;button class="btn btn-danger btn-sm delete"&gt;Delete&lt;/button&gt;</a:t>
            </a:r>
          </a:p>
          <a:p>
            <a:pPr marL="734059" lvl="1" indent="-367030" algn="just">
              <a:lnSpc>
                <a:spcPts val="4759"/>
              </a:lnSpc>
              <a:buAutoNum type="arabicPeriod"/>
            </a:pPr>
            <a:r>
              <a:rPr lang="en-US" sz="3399">
                <a:solidFill>
                  <a:srgbClr val="000000"/>
                </a:solidFill>
                <a:latin typeface="HK Grotesk"/>
              </a:rPr>
              <a:t> &lt;button class="btn btn-primary btn-sm edit"&gt;Edit&lt;/button&gt;</a:t>
            </a:r>
          </a:p>
          <a:p>
            <a:pPr marL="734059" lvl="1" indent="-367030" algn="just">
              <a:lnSpc>
                <a:spcPts val="4759"/>
              </a:lnSpc>
              <a:buAutoNum type="arabicPeriod"/>
            </a:pPr>
            <a:r>
              <a:rPr lang="en-US" sz="3399">
                <a:solidFill>
                  <a:srgbClr val="000000"/>
                </a:solidFill>
                <a:latin typeface="HK Grotesk"/>
              </a:rPr>
              <a:t>document.getElementById('portfolio').querySelector('.row').appendChild(animeCard);</a:t>
            </a:r>
          </a:p>
          <a:p>
            <a:pPr algn="just">
              <a:lnSpc>
                <a:spcPts val="4759"/>
              </a:lnSpc>
              <a:spcBef>
                <a:spcPct val="0"/>
              </a:spcBef>
            </a:pPr>
            <a:endParaRPr lang="en-US" sz="3399">
              <a:solidFill>
                <a:srgbClr val="000000"/>
              </a:solidFill>
              <a:latin typeface="HK Grotesk"/>
            </a:endParaRPr>
          </a:p>
          <a:p>
            <a:pPr algn="just">
              <a:lnSpc>
                <a:spcPts val="4759"/>
              </a:lnSpc>
              <a:spcBef>
                <a:spcPct val="0"/>
              </a:spcBef>
            </a:pPr>
            <a:endParaRPr lang="en-US" sz="3399">
              <a:solidFill>
                <a:srgbClr val="000000"/>
              </a:solidFill>
              <a:latin typeface="HK Grotesk"/>
            </a:endParaRPr>
          </a:p>
        </p:txBody>
      </p:sp>
      <p:grpSp>
        <p:nvGrpSpPr>
          <p:cNvPr id="16" name="Group 16"/>
          <p:cNvGrpSpPr/>
          <p:nvPr/>
        </p:nvGrpSpPr>
        <p:grpSpPr>
          <a:xfrm>
            <a:off x="17491799" y="9258300"/>
            <a:ext cx="842787" cy="1028700"/>
            <a:chOff x="0" y="0"/>
            <a:chExt cx="812800" cy="992098"/>
          </a:xfrm>
        </p:grpSpPr>
        <p:sp>
          <p:nvSpPr>
            <p:cNvPr id="17" name="Freeform 17"/>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8" name="TextBox 18"/>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10</a:t>
              </a:r>
            </a:p>
          </p:txBody>
        </p:sp>
      </p:grpSp>
      <p:grpSp>
        <p:nvGrpSpPr>
          <p:cNvPr id="19" name="Group 19"/>
          <p:cNvGrpSpPr/>
          <p:nvPr/>
        </p:nvGrpSpPr>
        <p:grpSpPr>
          <a:xfrm>
            <a:off x="18181857" y="8291827"/>
            <a:ext cx="106143" cy="966473"/>
            <a:chOff x="0" y="0"/>
            <a:chExt cx="626900" cy="5708159"/>
          </a:xfrm>
        </p:grpSpPr>
        <p:sp>
          <p:nvSpPr>
            <p:cNvPr id="20" name="Freeform 2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1" name="TextBox 2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2" name="Group 22"/>
          <p:cNvGrpSpPr/>
          <p:nvPr/>
        </p:nvGrpSpPr>
        <p:grpSpPr>
          <a:xfrm>
            <a:off x="1028700" y="1774756"/>
            <a:ext cx="13500497" cy="47625"/>
            <a:chOff x="0" y="0"/>
            <a:chExt cx="3555686" cy="12543"/>
          </a:xfrm>
        </p:grpSpPr>
        <p:sp>
          <p:nvSpPr>
            <p:cNvPr id="23" name="Freeform 23"/>
            <p:cNvSpPr/>
            <p:nvPr/>
          </p:nvSpPr>
          <p:spPr>
            <a:xfrm>
              <a:off x="0" y="0"/>
              <a:ext cx="3555686" cy="12543"/>
            </a:xfrm>
            <a:custGeom>
              <a:avLst/>
              <a:gdLst/>
              <a:ahLst/>
              <a:cxnLst/>
              <a:rect l="l" t="t" r="r" b="b"/>
              <a:pathLst>
                <a:path w="3555686" h="12543">
                  <a:moveTo>
                    <a:pt x="6272" y="0"/>
                  </a:moveTo>
                  <a:lnTo>
                    <a:pt x="3549415" y="0"/>
                  </a:lnTo>
                  <a:cubicBezTo>
                    <a:pt x="3551078" y="0"/>
                    <a:pt x="3552673" y="661"/>
                    <a:pt x="3553849" y="1837"/>
                  </a:cubicBezTo>
                  <a:cubicBezTo>
                    <a:pt x="3555026" y="3013"/>
                    <a:pt x="3555686" y="4608"/>
                    <a:pt x="3555686" y="6272"/>
                  </a:cubicBezTo>
                  <a:lnTo>
                    <a:pt x="3555686" y="6272"/>
                  </a:lnTo>
                  <a:cubicBezTo>
                    <a:pt x="3555686" y="7935"/>
                    <a:pt x="3555026" y="9530"/>
                    <a:pt x="3553849" y="10706"/>
                  </a:cubicBezTo>
                  <a:cubicBezTo>
                    <a:pt x="3552673" y="11882"/>
                    <a:pt x="3551078" y="12543"/>
                    <a:pt x="354941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24" name="TextBox 24"/>
            <p:cNvSpPr txBox="1"/>
            <p:nvPr/>
          </p:nvSpPr>
          <p:spPr>
            <a:xfrm>
              <a:off x="0" y="-47625"/>
              <a:ext cx="3555686" cy="60168"/>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1028700" y="1841431"/>
            <a:ext cx="13500497"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K Grotesk Bold"/>
              </a:rPr>
              <a:t>Else Create new anime card and append to row inside portfolio section</a:t>
            </a:r>
          </a:p>
        </p:txBody>
      </p:sp>
      <p:sp>
        <p:nvSpPr>
          <p:cNvPr id="26" name="Freeform 26"/>
          <p:cNvSpPr/>
          <p:nvPr/>
        </p:nvSpPr>
        <p:spPr>
          <a:xfrm>
            <a:off x="13132510" y="2828957"/>
            <a:ext cx="5049346" cy="2133071"/>
          </a:xfrm>
          <a:custGeom>
            <a:avLst/>
            <a:gdLst/>
            <a:ahLst/>
            <a:cxnLst/>
            <a:rect l="l" t="t" r="r" b="b"/>
            <a:pathLst>
              <a:path w="5049346" h="2133071">
                <a:moveTo>
                  <a:pt x="0" y="0"/>
                </a:moveTo>
                <a:lnTo>
                  <a:pt x="5049347" y="0"/>
                </a:lnTo>
                <a:lnTo>
                  <a:pt x="5049347" y="2133070"/>
                </a:lnTo>
                <a:lnTo>
                  <a:pt x="0" y="2133070"/>
                </a:lnTo>
                <a:lnTo>
                  <a:pt x="0" y="0"/>
                </a:lnTo>
                <a:close/>
              </a:path>
            </a:pathLst>
          </a:custGeom>
          <a:blipFill>
            <a:blip r:embed="rId4"/>
            <a:stretch>
              <a:fillRect l="-23407" t="-306611" r="-227884" b="-61146"/>
            </a:stretch>
          </a:blipFill>
        </p:spPr>
        <p:txBody>
          <a:bodyPr/>
          <a:lstStyle/>
          <a:p>
            <a:endParaRPr lang="en-PK"/>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2460179" y="6546209"/>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7" name="TextBox 7"/>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0" name="TextBox 10"/>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1" name="TextBox 11"/>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2" name="TextBox 12"/>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3" name="TextBox 13"/>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4" name="TextBox 14"/>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15" name="Freeform 15"/>
          <p:cNvSpPr/>
          <p:nvPr/>
        </p:nvSpPr>
        <p:spPr>
          <a:xfrm rot="7941020">
            <a:off x="-2976089" y="-7636848"/>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16" name="TextBox 16"/>
          <p:cNvSpPr txBox="1"/>
          <p:nvPr/>
        </p:nvSpPr>
        <p:spPr>
          <a:xfrm>
            <a:off x="1560901" y="1608113"/>
            <a:ext cx="15166198" cy="796926"/>
          </a:xfrm>
          <a:prstGeom prst="rect">
            <a:avLst/>
          </a:prstGeom>
        </p:spPr>
        <p:txBody>
          <a:bodyPr lIns="0" tIns="0" rIns="0" bIns="0" rtlCol="0" anchor="t">
            <a:spAutoFit/>
          </a:bodyPr>
          <a:lstStyle/>
          <a:p>
            <a:pPr marL="0" lvl="0" indent="0" algn="ctr">
              <a:lnSpc>
                <a:spcPts val="5500"/>
              </a:lnSpc>
            </a:pPr>
            <a:r>
              <a:rPr lang="en-US" sz="5500">
                <a:solidFill>
                  <a:srgbClr val="FF007A"/>
                </a:solidFill>
                <a:latin typeface="Horizon"/>
              </a:rPr>
              <a:t>JS Code</a:t>
            </a:r>
          </a:p>
        </p:txBody>
      </p:sp>
      <p:sp>
        <p:nvSpPr>
          <p:cNvPr id="17" name="TextBox 17"/>
          <p:cNvSpPr txBox="1"/>
          <p:nvPr/>
        </p:nvSpPr>
        <p:spPr>
          <a:xfrm>
            <a:off x="2866838" y="3877310"/>
            <a:ext cx="15039875" cy="4780915"/>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HK Grotesk"/>
              </a:rPr>
              <a:t> form.reset();</a:t>
            </a:r>
          </a:p>
          <a:p>
            <a:pPr marL="734059" lvl="1" indent="-367030" algn="just">
              <a:lnSpc>
                <a:spcPts val="4759"/>
              </a:lnSpc>
              <a:buAutoNum type="arabicPeriod"/>
            </a:pPr>
            <a:r>
              <a:rPr lang="en-US" sz="3399">
                <a:solidFill>
                  <a:srgbClr val="000000"/>
                </a:solidFill>
                <a:latin typeface="HK Grotesk"/>
              </a:rPr>
              <a:t> form.animeId.value = '';</a:t>
            </a:r>
          </a:p>
          <a:p>
            <a:pPr algn="just">
              <a:lnSpc>
                <a:spcPts val="4759"/>
              </a:lnSpc>
            </a:pPr>
            <a:endParaRPr lang="en-US" sz="3399">
              <a:solidFill>
                <a:srgbClr val="000000"/>
              </a:solidFill>
              <a:latin typeface="HK Grotesk"/>
            </a:endParaRPr>
          </a:p>
          <a:p>
            <a:pPr marL="734059" lvl="1" indent="-367030" algn="just">
              <a:lnSpc>
                <a:spcPts val="4759"/>
              </a:lnSpc>
              <a:buFont typeface="Arial"/>
              <a:buChar char="•"/>
            </a:pPr>
            <a:r>
              <a:rPr lang="en-US" sz="3399">
                <a:solidFill>
                  <a:srgbClr val="E1007A"/>
                </a:solidFill>
                <a:latin typeface="HK Grotesk"/>
              </a:rPr>
              <a:t>Finally, the form is reset to clear all input fields, and the animeId field is cleared to reset the form for a new entry.</a:t>
            </a:r>
          </a:p>
          <a:p>
            <a:pPr algn="just">
              <a:lnSpc>
                <a:spcPts val="4759"/>
              </a:lnSpc>
            </a:pPr>
            <a:endParaRPr lang="en-US" sz="3399">
              <a:solidFill>
                <a:srgbClr val="E1007A"/>
              </a:solidFill>
              <a:latin typeface="HK Grotesk"/>
            </a:endParaRPr>
          </a:p>
          <a:p>
            <a:pPr algn="just">
              <a:lnSpc>
                <a:spcPts val="4759"/>
              </a:lnSpc>
              <a:spcBef>
                <a:spcPct val="0"/>
              </a:spcBef>
            </a:pPr>
            <a:endParaRPr lang="en-US" sz="3399">
              <a:solidFill>
                <a:srgbClr val="E1007A"/>
              </a:solidFill>
              <a:latin typeface="HK Grotesk"/>
            </a:endParaRPr>
          </a:p>
          <a:p>
            <a:pPr algn="just">
              <a:lnSpc>
                <a:spcPts val="4759"/>
              </a:lnSpc>
              <a:spcBef>
                <a:spcPct val="0"/>
              </a:spcBef>
            </a:pPr>
            <a:endParaRPr lang="en-US" sz="3399">
              <a:solidFill>
                <a:srgbClr val="E1007A"/>
              </a:solidFill>
              <a:latin typeface="HK Grotesk"/>
            </a:endParaRPr>
          </a:p>
        </p:txBody>
      </p:sp>
      <p:grpSp>
        <p:nvGrpSpPr>
          <p:cNvPr id="18" name="Group 18"/>
          <p:cNvGrpSpPr/>
          <p:nvPr/>
        </p:nvGrpSpPr>
        <p:grpSpPr>
          <a:xfrm>
            <a:off x="17491799" y="9258300"/>
            <a:ext cx="842787" cy="1028700"/>
            <a:chOff x="0" y="0"/>
            <a:chExt cx="812800" cy="992098"/>
          </a:xfrm>
        </p:grpSpPr>
        <p:sp>
          <p:nvSpPr>
            <p:cNvPr id="19" name="Freeform 19"/>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20" name="TextBox 20"/>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11</a:t>
              </a:r>
            </a:p>
          </p:txBody>
        </p:sp>
      </p:grpSp>
      <p:grpSp>
        <p:nvGrpSpPr>
          <p:cNvPr id="21" name="Group 21"/>
          <p:cNvGrpSpPr/>
          <p:nvPr/>
        </p:nvGrpSpPr>
        <p:grpSpPr>
          <a:xfrm>
            <a:off x="18181857" y="8291827"/>
            <a:ext cx="106143" cy="966473"/>
            <a:chOff x="0" y="0"/>
            <a:chExt cx="626900" cy="5708159"/>
          </a:xfrm>
        </p:grpSpPr>
        <p:sp>
          <p:nvSpPr>
            <p:cNvPr id="22" name="Freeform 2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3" name="TextBox 2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4" name="Group 24"/>
          <p:cNvGrpSpPr/>
          <p:nvPr/>
        </p:nvGrpSpPr>
        <p:grpSpPr>
          <a:xfrm>
            <a:off x="7010150" y="2504923"/>
            <a:ext cx="4888380" cy="48560"/>
            <a:chOff x="0" y="0"/>
            <a:chExt cx="1287475" cy="12789"/>
          </a:xfrm>
        </p:grpSpPr>
        <p:sp>
          <p:nvSpPr>
            <p:cNvPr id="25" name="Freeform 25"/>
            <p:cNvSpPr/>
            <p:nvPr/>
          </p:nvSpPr>
          <p:spPr>
            <a:xfrm>
              <a:off x="0" y="0"/>
              <a:ext cx="1287475" cy="12789"/>
            </a:xfrm>
            <a:custGeom>
              <a:avLst/>
              <a:gdLst/>
              <a:ahLst/>
              <a:cxnLst/>
              <a:rect l="l" t="t" r="r" b="b"/>
              <a:pathLst>
                <a:path w="1287475" h="12789">
                  <a:moveTo>
                    <a:pt x="6395" y="0"/>
                  </a:moveTo>
                  <a:lnTo>
                    <a:pt x="1281080" y="0"/>
                  </a:lnTo>
                  <a:cubicBezTo>
                    <a:pt x="1284612" y="0"/>
                    <a:pt x="1287475" y="2863"/>
                    <a:pt x="1287475" y="6395"/>
                  </a:cubicBezTo>
                  <a:lnTo>
                    <a:pt x="1287475" y="6395"/>
                  </a:lnTo>
                  <a:cubicBezTo>
                    <a:pt x="1287475" y="9926"/>
                    <a:pt x="1284612" y="12789"/>
                    <a:pt x="1281080" y="12789"/>
                  </a:cubicBezTo>
                  <a:lnTo>
                    <a:pt x="6395" y="12789"/>
                  </a:lnTo>
                  <a:cubicBezTo>
                    <a:pt x="2863" y="12789"/>
                    <a:pt x="0" y="9926"/>
                    <a:pt x="0" y="6395"/>
                  </a:cubicBezTo>
                  <a:lnTo>
                    <a:pt x="0" y="6395"/>
                  </a:lnTo>
                  <a:cubicBezTo>
                    <a:pt x="0" y="2863"/>
                    <a:pt x="2863" y="0"/>
                    <a:pt x="6395" y="0"/>
                  </a:cubicBezTo>
                  <a:close/>
                </a:path>
              </a:pathLst>
            </a:custGeom>
            <a:solidFill>
              <a:srgbClr val="E1007A"/>
            </a:solidFill>
          </p:spPr>
          <p:txBody>
            <a:bodyPr/>
            <a:lstStyle/>
            <a:p>
              <a:endParaRPr lang="en-PK"/>
            </a:p>
          </p:txBody>
        </p:sp>
        <p:sp>
          <p:nvSpPr>
            <p:cNvPr id="26" name="TextBox 26"/>
            <p:cNvSpPr txBox="1"/>
            <p:nvPr/>
          </p:nvSpPr>
          <p:spPr>
            <a:xfrm>
              <a:off x="0" y="-47625"/>
              <a:ext cx="1287475" cy="60414"/>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6939789" y="2582057"/>
            <a:ext cx="5029101"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K Grotesk Bold"/>
              </a:rPr>
              <a:t>Clear Form for new inputs</a:t>
            </a:r>
          </a:p>
        </p:txBody>
      </p:sp>
      <p:sp>
        <p:nvSpPr>
          <p:cNvPr id="28" name="Freeform 28"/>
          <p:cNvSpPr/>
          <p:nvPr/>
        </p:nvSpPr>
        <p:spPr>
          <a:xfrm rot="9324979">
            <a:off x="-4456481" y="-351724"/>
            <a:ext cx="7939787" cy="6452882"/>
          </a:xfrm>
          <a:custGeom>
            <a:avLst/>
            <a:gdLst/>
            <a:ahLst/>
            <a:cxnLst/>
            <a:rect l="l" t="t" r="r" b="b"/>
            <a:pathLst>
              <a:path w="7939787" h="6452882">
                <a:moveTo>
                  <a:pt x="0" y="0"/>
                </a:moveTo>
                <a:lnTo>
                  <a:pt x="7939788" y="0"/>
                </a:lnTo>
                <a:lnTo>
                  <a:pt x="7939788"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3" name="Freeform 3"/>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6" name="TextBox 6"/>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9" name="TextBox 9"/>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0" name="TextBox 10"/>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1" name="TextBox 11"/>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2" name="TextBox 12"/>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3" name="Freeform 13"/>
          <p:cNvSpPr/>
          <p:nvPr/>
        </p:nvSpPr>
        <p:spPr>
          <a:xfrm rot="-3388158">
            <a:off x="-2344777" y="-2266630"/>
            <a:ext cx="7478373" cy="6077878"/>
          </a:xfrm>
          <a:custGeom>
            <a:avLst/>
            <a:gdLst/>
            <a:ahLst/>
            <a:cxnLst/>
            <a:rect l="l" t="t" r="r" b="b"/>
            <a:pathLst>
              <a:path w="7478373" h="6077878">
                <a:moveTo>
                  <a:pt x="0" y="0"/>
                </a:moveTo>
                <a:lnTo>
                  <a:pt x="7478373" y="0"/>
                </a:lnTo>
                <a:lnTo>
                  <a:pt x="7478373" y="6077878"/>
                </a:lnTo>
                <a:lnTo>
                  <a:pt x="0" y="6077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sp>
        <p:nvSpPr>
          <p:cNvPr id="14" name="TextBox 14"/>
          <p:cNvSpPr txBox="1"/>
          <p:nvPr/>
        </p:nvSpPr>
        <p:spPr>
          <a:xfrm>
            <a:off x="971094" y="1502062"/>
            <a:ext cx="15166198" cy="796926"/>
          </a:xfrm>
          <a:prstGeom prst="rect">
            <a:avLst/>
          </a:prstGeom>
        </p:spPr>
        <p:txBody>
          <a:bodyPr lIns="0" tIns="0" rIns="0" bIns="0" rtlCol="0" anchor="t">
            <a:spAutoFit/>
          </a:bodyPr>
          <a:lstStyle/>
          <a:p>
            <a:pPr marL="0" lvl="0" indent="0" algn="ctr">
              <a:lnSpc>
                <a:spcPts val="5500"/>
              </a:lnSpc>
            </a:pPr>
            <a:r>
              <a:rPr lang="en-US" sz="5500">
                <a:solidFill>
                  <a:srgbClr val="FF007A"/>
                </a:solidFill>
                <a:latin typeface="Horizon"/>
              </a:rPr>
              <a:t>JS Code</a:t>
            </a:r>
          </a:p>
        </p:txBody>
      </p:sp>
      <p:sp>
        <p:nvSpPr>
          <p:cNvPr id="15" name="TextBox 15"/>
          <p:cNvSpPr txBox="1"/>
          <p:nvPr/>
        </p:nvSpPr>
        <p:spPr>
          <a:xfrm>
            <a:off x="1804856" y="3532646"/>
            <a:ext cx="16430073" cy="6581140"/>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000000"/>
                </a:solidFill>
                <a:latin typeface="HK Grotesk"/>
              </a:rPr>
              <a:t>function handleCardAction(e) { const cardBody = e.target.parentElement; </a:t>
            </a:r>
          </a:p>
          <a:p>
            <a:pPr marL="734059" lvl="1" indent="-367030" algn="l">
              <a:lnSpc>
                <a:spcPts val="4759"/>
              </a:lnSpc>
              <a:buFont typeface="Arial"/>
              <a:buChar char="•"/>
            </a:pPr>
            <a:r>
              <a:rPr lang="en-US" sz="3399">
                <a:solidFill>
                  <a:srgbClr val="E1007A"/>
                </a:solidFill>
                <a:latin typeface="HK Grotesk"/>
              </a:rPr>
              <a:t>// Get the parent element of the clicked button </a:t>
            </a:r>
          </a:p>
          <a:p>
            <a:pPr marL="734059" lvl="1" indent="-367030" algn="l">
              <a:lnSpc>
                <a:spcPts val="4759"/>
              </a:lnSpc>
              <a:buAutoNum type="arabicPeriod"/>
            </a:pPr>
            <a:r>
              <a:rPr lang="en-US" sz="3399">
                <a:solidFill>
                  <a:srgbClr val="000000"/>
                </a:solidFill>
                <a:latin typeface="HK Grotesk"/>
              </a:rPr>
              <a:t>(card body)const animeId = cardBody.parentElement.parentElement.id; </a:t>
            </a:r>
          </a:p>
          <a:p>
            <a:pPr marL="734059" lvl="1" indent="-367030" algn="l">
              <a:lnSpc>
                <a:spcPts val="4759"/>
              </a:lnSpc>
              <a:buFont typeface="Arial"/>
              <a:buChar char="•"/>
            </a:pPr>
            <a:r>
              <a:rPr lang="en-US" sz="3399">
                <a:solidFill>
                  <a:srgbClr val="E1007A"/>
                </a:solidFill>
                <a:latin typeface="HK Grotesk"/>
              </a:rPr>
              <a:t>// Get the anime card's ID</a:t>
            </a:r>
          </a:p>
          <a:p>
            <a:pPr marL="734059" lvl="1" indent="-367030" algn="l">
              <a:lnSpc>
                <a:spcPts val="4759"/>
              </a:lnSpc>
              <a:buAutoNum type="arabicPeriod"/>
            </a:pPr>
            <a:r>
              <a:rPr lang="en-US" sz="3399">
                <a:solidFill>
                  <a:srgbClr val="000000"/>
                </a:solidFill>
                <a:latin typeface="HK Grotesk"/>
              </a:rPr>
              <a:t>const action = e.target.classList.contains('delete') ? 'delete' : </a:t>
            </a:r>
          </a:p>
          <a:p>
            <a:pPr marL="734059" lvl="1" indent="-367030" algn="l">
              <a:lnSpc>
                <a:spcPts val="4759"/>
              </a:lnSpc>
              <a:buAutoNum type="arabicPeriod"/>
            </a:pPr>
            <a:r>
              <a:rPr lang="en-US" sz="3399">
                <a:solidFill>
                  <a:srgbClr val="000000"/>
                </a:solidFill>
                <a:latin typeface="HK Grotesk"/>
              </a:rPr>
              <a:t>                        e.target.classList.contains('edit') ? 'edit' : 'view'; </a:t>
            </a:r>
          </a:p>
          <a:p>
            <a:pPr marL="734059" lvl="1" indent="-367030" algn="l">
              <a:lnSpc>
                <a:spcPts val="4759"/>
              </a:lnSpc>
              <a:buFont typeface="Arial"/>
              <a:buChar char="•"/>
            </a:pPr>
            <a:r>
              <a:rPr lang="en-US" sz="3399">
                <a:solidFill>
                  <a:srgbClr val="E1007A"/>
                </a:solidFill>
                <a:latin typeface="HK Grotesk"/>
              </a:rPr>
              <a:t> // Determine the action (delete, edit, or view)</a:t>
            </a:r>
          </a:p>
          <a:p>
            <a:pPr algn="l">
              <a:lnSpc>
                <a:spcPts val="4759"/>
              </a:lnSpc>
            </a:pPr>
            <a:endParaRPr lang="en-US" sz="3399">
              <a:solidFill>
                <a:srgbClr val="E1007A"/>
              </a:solidFill>
              <a:latin typeface="HK Grotesk"/>
            </a:endParaRPr>
          </a:p>
          <a:p>
            <a:pPr algn="l">
              <a:lnSpc>
                <a:spcPts val="4759"/>
              </a:lnSpc>
            </a:pPr>
            <a:endParaRPr lang="en-US" sz="3399">
              <a:solidFill>
                <a:srgbClr val="E1007A"/>
              </a:solidFill>
              <a:latin typeface="HK Grotesk"/>
            </a:endParaRPr>
          </a:p>
          <a:p>
            <a:pPr algn="l">
              <a:lnSpc>
                <a:spcPts val="4759"/>
              </a:lnSpc>
              <a:spcBef>
                <a:spcPct val="0"/>
              </a:spcBef>
            </a:pPr>
            <a:endParaRPr lang="en-US" sz="3399">
              <a:solidFill>
                <a:srgbClr val="E1007A"/>
              </a:solidFill>
              <a:latin typeface="HK Grotesk"/>
            </a:endParaRPr>
          </a:p>
          <a:p>
            <a:pPr algn="l">
              <a:lnSpc>
                <a:spcPts val="4759"/>
              </a:lnSpc>
              <a:spcBef>
                <a:spcPct val="0"/>
              </a:spcBef>
            </a:pPr>
            <a:endParaRPr lang="en-US" sz="3399">
              <a:solidFill>
                <a:srgbClr val="E1007A"/>
              </a:solidFill>
              <a:latin typeface="HK Grotesk"/>
            </a:endParaRPr>
          </a:p>
        </p:txBody>
      </p:sp>
      <p:grpSp>
        <p:nvGrpSpPr>
          <p:cNvPr id="16" name="Group 16"/>
          <p:cNvGrpSpPr/>
          <p:nvPr/>
        </p:nvGrpSpPr>
        <p:grpSpPr>
          <a:xfrm>
            <a:off x="17491799" y="9258300"/>
            <a:ext cx="842787" cy="1028700"/>
            <a:chOff x="0" y="0"/>
            <a:chExt cx="812800" cy="992098"/>
          </a:xfrm>
        </p:grpSpPr>
        <p:sp>
          <p:nvSpPr>
            <p:cNvPr id="17" name="Freeform 17"/>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8" name="TextBox 18"/>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12</a:t>
              </a:r>
            </a:p>
          </p:txBody>
        </p:sp>
      </p:grpSp>
      <p:grpSp>
        <p:nvGrpSpPr>
          <p:cNvPr id="19" name="Group 19"/>
          <p:cNvGrpSpPr/>
          <p:nvPr/>
        </p:nvGrpSpPr>
        <p:grpSpPr>
          <a:xfrm>
            <a:off x="18181857" y="8291827"/>
            <a:ext cx="106143" cy="966473"/>
            <a:chOff x="0" y="0"/>
            <a:chExt cx="626900" cy="5708159"/>
          </a:xfrm>
        </p:grpSpPr>
        <p:sp>
          <p:nvSpPr>
            <p:cNvPr id="20" name="Freeform 2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1" name="TextBox 2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2" name="Group 22"/>
          <p:cNvGrpSpPr/>
          <p:nvPr/>
        </p:nvGrpSpPr>
        <p:grpSpPr>
          <a:xfrm>
            <a:off x="3344848" y="2399403"/>
            <a:ext cx="10980639" cy="48027"/>
            <a:chOff x="0" y="0"/>
            <a:chExt cx="2892020" cy="12649"/>
          </a:xfrm>
        </p:grpSpPr>
        <p:sp>
          <p:nvSpPr>
            <p:cNvPr id="23" name="Freeform 23"/>
            <p:cNvSpPr/>
            <p:nvPr/>
          </p:nvSpPr>
          <p:spPr>
            <a:xfrm>
              <a:off x="0" y="0"/>
              <a:ext cx="2892020" cy="12649"/>
            </a:xfrm>
            <a:custGeom>
              <a:avLst/>
              <a:gdLst/>
              <a:ahLst/>
              <a:cxnLst/>
              <a:rect l="l" t="t" r="r" b="b"/>
              <a:pathLst>
                <a:path w="2892020" h="12649">
                  <a:moveTo>
                    <a:pt x="6325" y="0"/>
                  </a:moveTo>
                  <a:lnTo>
                    <a:pt x="2885696" y="0"/>
                  </a:lnTo>
                  <a:cubicBezTo>
                    <a:pt x="2889189" y="0"/>
                    <a:pt x="2892020" y="2832"/>
                    <a:pt x="2892020" y="6325"/>
                  </a:cubicBezTo>
                  <a:lnTo>
                    <a:pt x="2892020" y="6325"/>
                  </a:lnTo>
                  <a:cubicBezTo>
                    <a:pt x="2892020" y="9818"/>
                    <a:pt x="2889189" y="12649"/>
                    <a:pt x="2885696" y="12649"/>
                  </a:cubicBezTo>
                  <a:lnTo>
                    <a:pt x="6325" y="12649"/>
                  </a:lnTo>
                  <a:cubicBezTo>
                    <a:pt x="2832" y="12649"/>
                    <a:pt x="0" y="9818"/>
                    <a:pt x="0" y="6325"/>
                  </a:cubicBezTo>
                  <a:lnTo>
                    <a:pt x="0" y="6325"/>
                  </a:lnTo>
                  <a:cubicBezTo>
                    <a:pt x="0" y="2832"/>
                    <a:pt x="2832" y="0"/>
                    <a:pt x="6325" y="0"/>
                  </a:cubicBezTo>
                  <a:close/>
                </a:path>
              </a:pathLst>
            </a:custGeom>
            <a:solidFill>
              <a:srgbClr val="E1007A"/>
            </a:solidFill>
          </p:spPr>
          <p:txBody>
            <a:bodyPr/>
            <a:lstStyle/>
            <a:p>
              <a:endParaRPr lang="en-PK"/>
            </a:p>
          </p:txBody>
        </p:sp>
        <p:sp>
          <p:nvSpPr>
            <p:cNvPr id="24" name="TextBox 24"/>
            <p:cNvSpPr txBox="1"/>
            <p:nvPr/>
          </p:nvSpPr>
          <p:spPr>
            <a:xfrm>
              <a:off x="0" y="-47625"/>
              <a:ext cx="2892020" cy="60274"/>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4730042" y="2485531"/>
            <a:ext cx="8210252"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K Grotesk Bold"/>
              </a:rPr>
              <a:t>Function to delete, view or edit anime card</a:t>
            </a:r>
          </a:p>
        </p:txBody>
      </p:sp>
      <p:sp>
        <p:nvSpPr>
          <p:cNvPr id="26" name="Freeform 26"/>
          <p:cNvSpPr/>
          <p:nvPr/>
        </p:nvSpPr>
        <p:spPr>
          <a:xfrm>
            <a:off x="12825234" y="36962"/>
            <a:ext cx="5509352" cy="1983477"/>
          </a:xfrm>
          <a:custGeom>
            <a:avLst/>
            <a:gdLst/>
            <a:ahLst/>
            <a:cxnLst/>
            <a:rect l="l" t="t" r="r" b="b"/>
            <a:pathLst>
              <a:path w="5509352" h="1983477">
                <a:moveTo>
                  <a:pt x="0" y="0"/>
                </a:moveTo>
                <a:lnTo>
                  <a:pt x="5509352" y="0"/>
                </a:lnTo>
                <a:lnTo>
                  <a:pt x="5509352" y="1983476"/>
                </a:lnTo>
                <a:lnTo>
                  <a:pt x="0" y="1983476"/>
                </a:lnTo>
                <a:lnTo>
                  <a:pt x="0" y="0"/>
                </a:lnTo>
                <a:close/>
              </a:path>
            </a:pathLst>
          </a:custGeom>
          <a:blipFill>
            <a:blip r:embed="rId7"/>
            <a:stretch>
              <a:fillRect l="-18671" t="-344559" r="-213272" b="-74075"/>
            </a:stretch>
          </a:blipFill>
        </p:spPr>
        <p:txBody>
          <a:bodyPr/>
          <a:lstStyle/>
          <a:p>
            <a:endParaRPr lang="en-PK"/>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3" name="Freeform 3"/>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6" name="TextBox 6"/>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9" name="TextBox 9"/>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0" name="TextBox 10"/>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1" name="TextBox 11"/>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2" name="TextBox 12"/>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3" name="Freeform 13"/>
          <p:cNvSpPr/>
          <p:nvPr/>
        </p:nvSpPr>
        <p:spPr>
          <a:xfrm rot="7941020">
            <a:off x="-4097049" y="-2677451"/>
            <a:ext cx="9120283" cy="7412302"/>
          </a:xfrm>
          <a:custGeom>
            <a:avLst/>
            <a:gdLst/>
            <a:ahLst/>
            <a:cxnLst/>
            <a:rect l="l" t="t" r="r" b="b"/>
            <a:pathLst>
              <a:path w="9120283" h="7412302">
                <a:moveTo>
                  <a:pt x="0" y="0"/>
                </a:moveTo>
                <a:lnTo>
                  <a:pt x="9120282" y="0"/>
                </a:lnTo>
                <a:lnTo>
                  <a:pt x="9120282" y="7412302"/>
                </a:lnTo>
                <a:lnTo>
                  <a:pt x="0" y="7412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sp>
        <p:nvSpPr>
          <p:cNvPr id="14" name="TextBox 14"/>
          <p:cNvSpPr txBox="1"/>
          <p:nvPr/>
        </p:nvSpPr>
        <p:spPr>
          <a:xfrm>
            <a:off x="971094" y="1502062"/>
            <a:ext cx="15166198" cy="796926"/>
          </a:xfrm>
          <a:prstGeom prst="rect">
            <a:avLst/>
          </a:prstGeom>
        </p:spPr>
        <p:txBody>
          <a:bodyPr lIns="0" tIns="0" rIns="0" bIns="0" rtlCol="0" anchor="t">
            <a:spAutoFit/>
          </a:bodyPr>
          <a:lstStyle/>
          <a:p>
            <a:pPr marL="0" lvl="0" indent="0" algn="ctr">
              <a:lnSpc>
                <a:spcPts val="5500"/>
              </a:lnSpc>
            </a:pPr>
            <a:r>
              <a:rPr lang="en-US" sz="5500" dirty="0">
                <a:solidFill>
                  <a:srgbClr val="FF007A"/>
                </a:solidFill>
                <a:latin typeface="Horizon"/>
              </a:rPr>
              <a:t>JS Code</a:t>
            </a:r>
          </a:p>
        </p:txBody>
      </p:sp>
      <p:sp>
        <p:nvSpPr>
          <p:cNvPr id="15" name="TextBox 15"/>
          <p:cNvSpPr txBox="1"/>
          <p:nvPr/>
        </p:nvSpPr>
        <p:spPr>
          <a:xfrm>
            <a:off x="2253241" y="3363199"/>
            <a:ext cx="15039875" cy="8981440"/>
          </a:xfrm>
          <a:prstGeom prst="rect">
            <a:avLst/>
          </a:prstGeom>
        </p:spPr>
        <p:txBody>
          <a:bodyPr lIns="0" tIns="0" rIns="0" bIns="0" rtlCol="0" anchor="t">
            <a:spAutoFit/>
          </a:bodyPr>
          <a:lstStyle/>
          <a:p>
            <a:pPr marL="734059" lvl="1" indent="-367030" algn="l">
              <a:lnSpc>
                <a:spcPts val="4759"/>
              </a:lnSpc>
              <a:buAutoNum type="arabicPeriod"/>
            </a:pPr>
            <a:r>
              <a:rPr lang="en-US" sz="3399" dirty="0">
                <a:solidFill>
                  <a:srgbClr val="000000"/>
                </a:solidFill>
                <a:latin typeface="HK Grotesk"/>
              </a:rPr>
              <a:t> if (action === 'delete') {</a:t>
            </a:r>
          </a:p>
          <a:p>
            <a:pPr marL="734059" lvl="1" indent="-367030" algn="l">
              <a:lnSpc>
                <a:spcPts val="4759"/>
              </a:lnSpc>
              <a:buAutoNum type="arabicPeriod"/>
            </a:pPr>
            <a:r>
              <a:rPr lang="en-US" sz="3399" dirty="0">
                <a:solidFill>
                  <a:srgbClr val="000000"/>
                </a:solidFill>
                <a:latin typeface="HK Grotesk"/>
              </a:rPr>
              <a:t> </a:t>
            </a:r>
            <a:r>
              <a:rPr lang="en-US" sz="3399" dirty="0" err="1">
                <a:solidFill>
                  <a:srgbClr val="000000"/>
                </a:solidFill>
                <a:latin typeface="HK Grotesk"/>
              </a:rPr>
              <a:t>cardBody.parentElement.parentElement.remove</a:t>
            </a:r>
            <a:r>
              <a:rPr lang="en-US" sz="3399" dirty="0">
                <a:solidFill>
                  <a:srgbClr val="000000"/>
                </a:solidFill>
                <a:latin typeface="HK Grotesk"/>
              </a:rPr>
              <a:t>();} </a:t>
            </a:r>
          </a:p>
          <a:p>
            <a:pPr marL="734059" lvl="1" indent="-367030" algn="l">
              <a:lnSpc>
                <a:spcPts val="4759"/>
              </a:lnSpc>
              <a:buAutoNum type="arabicPeriod"/>
            </a:pPr>
            <a:r>
              <a:rPr lang="en-US" sz="3399" dirty="0">
                <a:solidFill>
                  <a:srgbClr val="000000"/>
                </a:solidFill>
                <a:latin typeface="HK Grotesk"/>
              </a:rPr>
              <a:t>else if (action === 'edit') {</a:t>
            </a:r>
          </a:p>
          <a:p>
            <a:pPr marL="734059" lvl="1" indent="-367030" algn="l">
              <a:lnSpc>
                <a:spcPts val="4759"/>
              </a:lnSpc>
              <a:buAutoNum type="arabicPeriod"/>
            </a:pPr>
            <a:r>
              <a:rPr lang="en-US" sz="3399" dirty="0">
                <a:solidFill>
                  <a:srgbClr val="000000"/>
                </a:solidFill>
                <a:latin typeface="HK Grotesk"/>
              </a:rPr>
              <a:t> </a:t>
            </a:r>
            <a:r>
              <a:rPr lang="en-US" sz="3399" dirty="0" err="1">
                <a:solidFill>
                  <a:srgbClr val="000000"/>
                </a:solidFill>
                <a:latin typeface="HK Grotesk"/>
              </a:rPr>
              <a:t>const</a:t>
            </a:r>
            <a:r>
              <a:rPr lang="en-US" sz="3399" dirty="0">
                <a:solidFill>
                  <a:srgbClr val="000000"/>
                </a:solidFill>
                <a:latin typeface="HK Grotesk"/>
              </a:rPr>
              <a:t> </a:t>
            </a:r>
            <a:r>
              <a:rPr lang="en-US" sz="3399" dirty="0" err="1">
                <a:solidFill>
                  <a:srgbClr val="000000"/>
                </a:solidFill>
                <a:latin typeface="HK Grotesk"/>
              </a:rPr>
              <a:t>animeName</a:t>
            </a:r>
            <a:r>
              <a:rPr lang="en-US" sz="3399" dirty="0">
                <a:solidFill>
                  <a:srgbClr val="000000"/>
                </a:solidFill>
                <a:latin typeface="HK Grotesk"/>
              </a:rPr>
              <a:t> = </a:t>
            </a:r>
            <a:r>
              <a:rPr lang="en-US" sz="3399" dirty="0" err="1">
                <a:solidFill>
                  <a:srgbClr val="000000"/>
                </a:solidFill>
                <a:latin typeface="HK Grotesk"/>
              </a:rPr>
              <a:t>cardBody.querySelector</a:t>
            </a:r>
            <a:r>
              <a:rPr lang="en-US" sz="3399" dirty="0">
                <a:solidFill>
                  <a:srgbClr val="000000"/>
                </a:solidFill>
                <a:latin typeface="HK Grotesk"/>
              </a:rPr>
              <a:t>('.card-title').</a:t>
            </a:r>
            <a:r>
              <a:rPr lang="en-US" sz="3399" dirty="0" err="1">
                <a:solidFill>
                  <a:srgbClr val="000000"/>
                </a:solidFill>
                <a:latin typeface="HK Grotesk"/>
              </a:rPr>
              <a:t>innerText</a:t>
            </a:r>
            <a:r>
              <a:rPr lang="en-US" sz="3399" dirty="0">
                <a:solidFill>
                  <a:srgbClr val="000000"/>
                </a:solidFill>
                <a:latin typeface="HK Grotesk"/>
              </a:rPr>
              <a:t>;</a:t>
            </a:r>
          </a:p>
          <a:p>
            <a:pPr marL="734059" lvl="1" indent="-367030" algn="l">
              <a:lnSpc>
                <a:spcPts val="4759"/>
              </a:lnSpc>
              <a:buAutoNum type="arabicPeriod"/>
            </a:pPr>
            <a:r>
              <a:rPr lang="en-US" sz="3399" dirty="0">
                <a:solidFill>
                  <a:srgbClr val="000000"/>
                </a:solidFill>
                <a:latin typeface="HK Grotesk"/>
              </a:rPr>
              <a:t> </a:t>
            </a:r>
            <a:r>
              <a:rPr lang="en-US" sz="3399" dirty="0" err="1">
                <a:solidFill>
                  <a:srgbClr val="000000"/>
                </a:solidFill>
                <a:latin typeface="HK Grotesk"/>
              </a:rPr>
              <a:t>const</a:t>
            </a:r>
            <a:r>
              <a:rPr lang="en-US" sz="3399" dirty="0">
                <a:solidFill>
                  <a:srgbClr val="000000"/>
                </a:solidFill>
                <a:latin typeface="HK Grotesk"/>
              </a:rPr>
              <a:t> </a:t>
            </a:r>
            <a:r>
              <a:rPr lang="en-US" sz="3399" dirty="0" err="1">
                <a:solidFill>
                  <a:srgbClr val="000000"/>
                </a:solidFill>
                <a:latin typeface="HK Grotesk"/>
              </a:rPr>
              <a:t>animeDescription</a:t>
            </a:r>
            <a:r>
              <a:rPr lang="en-US" sz="3399" dirty="0">
                <a:solidFill>
                  <a:srgbClr val="000000"/>
                </a:solidFill>
                <a:latin typeface="HK Grotesk"/>
              </a:rPr>
              <a:t> = </a:t>
            </a:r>
            <a:r>
              <a:rPr lang="en-US" sz="3399" dirty="0" err="1">
                <a:solidFill>
                  <a:srgbClr val="000000"/>
                </a:solidFill>
                <a:latin typeface="HK Grotesk"/>
              </a:rPr>
              <a:t>cardBody.querySelector</a:t>
            </a:r>
            <a:r>
              <a:rPr lang="en-US" sz="3399" dirty="0">
                <a:solidFill>
                  <a:srgbClr val="000000"/>
                </a:solidFill>
                <a:latin typeface="HK Grotesk"/>
              </a:rPr>
              <a:t>('.card description').</a:t>
            </a:r>
            <a:r>
              <a:rPr lang="en-US" sz="3399" dirty="0" err="1">
                <a:solidFill>
                  <a:srgbClr val="000000"/>
                </a:solidFill>
                <a:latin typeface="HK Grotesk"/>
              </a:rPr>
              <a:t>innerText</a:t>
            </a:r>
            <a:r>
              <a:rPr lang="en-US" sz="3399" dirty="0">
                <a:solidFill>
                  <a:srgbClr val="000000"/>
                </a:solidFill>
                <a:latin typeface="HK Grotesk"/>
              </a:rPr>
              <a:t>;</a:t>
            </a:r>
          </a:p>
          <a:p>
            <a:pPr marL="734059" lvl="1" indent="-367030" algn="l">
              <a:lnSpc>
                <a:spcPts val="4759"/>
              </a:lnSpc>
              <a:buAutoNum type="arabicPeriod"/>
            </a:pPr>
            <a:r>
              <a:rPr lang="en-US" sz="3399" dirty="0">
                <a:solidFill>
                  <a:srgbClr val="000000"/>
                </a:solidFill>
                <a:latin typeface="HK Grotesk"/>
              </a:rPr>
              <a:t> else {</a:t>
            </a:r>
          </a:p>
          <a:p>
            <a:pPr marL="734059" lvl="1" indent="-367030" algn="l">
              <a:lnSpc>
                <a:spcPts val="4759"/>
              </a:lnSpc>
              <a:buAutoNum type="arabicPeriod"/>
            </a:pPr>
            <a:r>
              <a:rPr lang="en-US" sz="3399" dirty="0">
                <a:solidFill>
                  <a:srgbClr val="000000"/>
                </a:solidFill>
                <a:latin typeface="HK Grotesk"/>
              </a:rPr>
              <a:t> </a:t>
            </a:r>
            <a:r>
              <a:rPr lang="en-US" sz="3399" dirty="0" err="1">
                <a:solidFill>
                  <a:srgbClr val="000000"/>
                </a:solidFill>
                <a:latin typeface="HK Grotesk"/>
              </a:rPr>
              <a:t>const</a:t>
            </a:r>
            <a:r>
              <a:rPr lang="en-US" sz="3399" dirty="0">
                <a:solidFill>
                  <a:srgbClr val="000000"/>
                </a:solidFill>
                <a:latin typeface="HK Grotesk"/>
              </a:rPr>
              <a:t> description = </a:t>
            </a:r>
            <a:r>
              <a:rPr lang="en-US" sz="3399" dirty="0" err="1">
                <a:solidFill>
                  <a:srgbClr val="000000"/>
                </a:solidFill>
                <a:latin typeface="HK Grotesk"/>
              </a:rPr>
              <a:t>cardBody.querySelector</a:t>
            </a:r>
            <a:r>
              <a:rPr lang="en-US" sz="3399" dirty="0">
                <a:solidFill>
                  <a:srgbClr val="000000"/>
                </a:solidFill>
                <a:latin typeface="HK Grotesk"/>
              </a:rPr>
              <a:t>('.card-description');</a:t>
            </a:r>
          </a:p>
          <a:p>
            <a:pPr marL="734059" lvl="1" indent="-367030" algn="l">
              <a:lnSpc>
                <a:spcPts val="4759"/>
              </a:lnSpc>
              <a:buAutoNum type="arabicPeriod"/>
            </a:pPr>
            <a:r>
              <a:rPr lang="en-US" sz="3399" dirty="0">
                <a:solidFill>
                  <a:srgbClr val="000000"/>
                </a:solidFill>
                <a:latin typeface="HK Grotesk"/>
              </a:rPr>
              <a:t> </a:t>
            </a:r>
            <a:r>
              <a:rPr lang="en-US" sz="3399" dirty="0" err="1">
                <a:solidFill>
                  <a:srgbClr val="000000"/>
                </a:solidFill>
                <a:latin typeface="HK Grotesk"/>
              </a:rPr>
              <a:t>description.style.display</a:t>
            </a:r>
            <a:r>
              <a:rPr lang="en-US" sz="3399" dirty="0">
                <a:solidFill>
                  <a:srgbClr val="000000"/>
                </a:solidFill>
                <a:latin typeface="HK Grotesk"/>
              </a:rPr>
              <a:t> = </a:t>
            </a:r>
            <a:r>
              <a:rPr lang="en-US" sz="3399" dirty="0" err="1">
                <a:solidFill>
                  <a:srgbClr val="000000"/>
                </a:solidFill>
                <a:latin typeface="HK Grotesk"/>
              </a:rPr>
              <a:t>description.style.display</a:t>
            </a:r>
            <a:r>
              <a:rPr lang="en-US" sz="3399" dirty="0">
                <a:solidFill>
                  <a:srgbClr val="000000"/>
                </a:solidFill>
                <a:latin typeface="HK Grotesk"/>
              </a:rPr>
              <a:t> === 'none' ? 'block' : 'none';}</a:t>
            </a:r>
          </a:p>
          <a:p>
            <a:pPr algn="l">
              <a:lnSpc>
                <a:spcPts val="4759"/>
              </a:lnSpc>
            </a:pPr>
            <a:endParaRPr lang="en-US" sz="3399" dirty="0">
              <a:solidFill>
                <a:srgbClr val="000000"/>
              </a:solidFill>
              <a:latin typeface="HK Grotesk"/>
            </a:endParaRPr>
          </a:p>
          <a:p>
            <a:pPr algn="l">
              <a:lnSpc>
                <a:spcPts val="4759"/>
              </a:lnSpc>
            </a:pPr>
            <a:endParaRPr lang="en-US" sz="3399" dirty="0">
              <a:solidFill>
                <a:srgbClr val="000000"/>
              </a:solidFill>
              <a:latin typeface="HK Grotesk"/>
            </a:endParaRPr>
          </a:p>
          <a:p>
            <a:pPr algn="l">
              <a:lnSpc>
                <a:spcPts val="4759"/>
              </a:lnSpc>
            </a:pPr>
            <a:endParaRPr lang="en-US" sz="3399" dirty="0">
              <a:solidFill>
                <a:srgbClr val="000000"/>
              </a:solidFill>
              <a:latin typeface="HK Grotesk"/>
            </a:endParaRPr>
          </a:p>
          <a:p>
            <a:pPr algn="l">
              <a:lnSpc>
                <a:spcPts val="4759"/>
              </a:lnSpc>
              <a:spcBef>
                <a:spcPct val="0"/>
              </a:spcBef>
            </a:pPr>
            <a:endParaRPr lang="en-US" sz="3399" dirty="0">
              <a:solidFill>
                <a:srgbClr val="000000"/>
              </a:solidFill>
              <a:latin typeface="HK Grotesk"/>
            </a:endParaRPr>
          </a:p>
          <a:p>
            <a:pPr algn="l">
              <a:lnSpc>
                <a:spcPts val="4759"/>
              </a:lnSpc>
              <a:spcBef>
                <a:spcPct val="0"/>
              </a:spcBef>
            </a:pPr>
            <a:endParaRPr lang="en-US" sz="3399" dirty="0">
              <a:solidFill>
                <a:srgbClr val="000000"/>
              </a:solidFill>
              <a:latin typeface="HK Grotesk"/>
            </a:endParaRPr>
          </a:p>
        </p:txBody>
      </p:sp>
      <p:grpSp>
        <p:nvGrpSpPr>
          <p:cNvPr id="16" name="Group 16"/>
          <p:cNvGrpSpPr/>
          <p:nvPr/>
        </p:nvGrpSpPr>
        <p:grpSpPr>
          <a:xfrm>
            <a:off x="17491799" y="9258300"/>
            <a:ext cx="842787" cy="1028700"/>
            <a:chOff x="0" y="0"/>
            <a:chExt cx="812800" cy="992098"/>
          </a:xfrm>
        </p:grpSpPr>
        <p:sp>
          <p:nvSpPr>
            <p:cNvPr id="17" name="Freeform 17"/>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8" name="TextBox 18"/>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13</a:t>
              </a:r>
            </a:p>
          </p:txBody>
        </p:sp>
      </p:grpSp>
      <p:grpSp>
        <p:nvGrpSpPr>
          <p:cNvPr id="19" name="Group 19"/>
          <p:cNvGrpSpPr/>
          <p:nvPr/>
        </p:nvGrpSpPr>
        <p:grpSpPr>
          <a:xfrm>
            <a:off x="18181857" y="8291827"/>
            <a:ext cx="106143" cy="966473"/>
            <a:chOff x="0" y="0"/>
            <a:chExt cx="626900" cy="5708159"/>
          </a:xfrm>
        </p:grpSpPr>
        <p:sp>
          <p:nvSpPr>
            <p:cNvPr id="20" name="Freeform 2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1" name="TextBox 2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2" name="Group 22"/>
          <p:cNvGrpSpPr/>
          <p:nvPr/>
        </p:nvGrpSpPr>
        <p:grpSpPr>
          <a:xfrm>
            <a:off x="3344848" y="2399403"/>
            <a:ext cx="10980639" cy="48027"/>
            <a:chOff x="0" y="0"/>
            <a:chExt cx="2892020" cy="12649"/>
          </a:xfrm>
        </p:grpSpPr>
        <p:sp>
          <p:nvSpPr>
            <p:cNvPr id="23" name="Freeform 23"/>
            <p:cNvSpPr/>
            <p:nvPr/>
          </p:nvSpPr>
          <p:spPr>
            <a:xfrm>
              <a:off x="0" y="0"/>
              <a:ext cx="2892020" cy="12649"/>
            </a:xfrm>
            <a:custGeom>
              <a:avLst/>
              <a:gdLst/>
              <a:ahLst/>
              <a:cxnLst/>
              <a:rect l="l" t="t" r="r" b="b"/>
              <a:pathLst>
                <a:path w="2892020" h="12649">
                  <a:moveTo>
                    <a:pt x="6325" y="0"/>
                  </a:moveTo>
                  <a:lnTo>
                    <a:pt x="2885696" y="0"/>
                  </a:lnTo>
                  <a:cubicBezTo>
                    <a:pt x="2889189" y="0"/>
                    <a:pt x="2892020" y="2832"/>
                    <a:pt x="2892020" y="6325"/>
                  </a:cubicBezTo>
                  <a:lnTo>
                    <a:pt x="2892020" y="6325"/>
                  </a:lnTo>
                  <a:cubicBezTo>
                    <a:pt x="2892020" y="9818"/>
                    <a:pt x="2889189" y="12649"/>
                    <a:pt x="2885696" y="12649"/>
                  </a:cubicBezTo>
                  <a:lnTo>
                    <a:pt x="6325" y="12649"/>
                  </a:lnTo>
                  <a:cubicBezTo>
                    <a:pt x="2832" y="12649"/>
                    <a:pt x="0" y="9818"/>
                    <a:pt x="0" y="6325"/>
                  </a:cubicBezTo>
                  <a:lnTo>
                    <a:pt x="0" y="6325"/>
                  </a:lnTo>
                  <a:cubicBezTo>
                    <a:pt x="0" y="2832"/>
                    <a:pt x="2832" y="0"/>
                    <a:pt x="6325" y="0"/>
                  </a:cubicBezTo>
                  <a:close/>
                </a:path>
              </a:pathLst>
            </a:custGeom>
            <a:solidFill>
              <a:srgbClr val="E1007A"/>
            </a:solidFill>
          </p:spPr>
          <p:txBody>
            <a:bodyPr/>
            <a:lstStyle/>
            <a:p>
              <a:endParaRPr lang="en-PK"/>
            </a:p>
          </p:txBody>
        </p:sp>
        <p:sp>
          <p:nvSpPr>
            <p:cNvPr id="24" name="TextBox 24"/>
            <p:cNvSpPr txBox="1"/>
            <p:nvPr/>
          </p:nvSpPr>
          <p:spPr>
            <a:xfrm>
              <a:off x="0" y="-47625"/>
              <a:ext cx="2892020" cy="60274"/>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4730042" y="2485531"/>
            <a:ext cx="8210252"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K Grotesk Bold"/>
              </a:rPr>
              <a:t>Function to delete, view or edit anime card</a:t>
            </a:r>
          </a:p>
        </p:txBody>
      </p:sp>
      <p:sp>
        <p:nvSpPr>
          <p:cNvPr id="26" name="Freeform 26"/>
          <p:cNvSpPr/>
          <p:nvPr/>
        </p:nvSpPr>
        <p:spPr>
          <a:xfrm>
            <a:off x="12778648" y="0"/>
            <a:ext cx="5509352" cy="1983477"/>
          </a:xfrm>
          <a:custGeom>
            <a:avLst/>
            <a:gdLst/>
            <a:ahLst/>
            <a:cxnLst/>
            <a:rect l="l" t="t" r="r" b="b"/>
            <a:pathLst>
              <a:path w="5509352" h="1983477">
                <a:moveTo>
                  <a:pt x="0" y="0"/>
                </a:moveTo>
                <a:lnTo>
                  <a:pt x="5509352" y="0"/>
                </a:lnTo>
                <a:lnTo>
                  <a:pt x="5509352" y="1983477"/>
                </a:lnTo>
                <a:lnTo>
                  <a:pt x="0" y="1983477"/>
                </a:lnTo>
                <a:lnTo>
                  <a:pt x="0" y="0"/>
                </a:lnTo>
                <a:close/>
              </a:path>
            </a:pathLst>
          </a:custGeom>
          <a:blipFill>
            <a:blip r:embed="rId7"/>
            <a:stretch>
              <a:fillRect l="-18671" t="-344559" r="-213272" b="-74075"/>
            </a:stretch>
          </a:blipFill>
        </p:spPr>
        <p:txBody>
          <a:bodyPr/>
          <a:lstStyle/>
          <a:p>
            <a:endParaRPr lang="en-PK"/>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3" name="Freeform 3"/>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6" name="TextBox 6"/>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9" name="TextBox 9"/>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0" name="TextBox 10"/>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1" name="Freeform 11"/>
          <p:cNvSpPr/>
          <p:nvPr/>
        </p:nvSpPr>
        <p:spPr>
          <a:xfrm rot="7941020">
            <a:off x="-4560141" y="-3706151"/>
            <a:ext cx="9120283" cy="7412302"/>
          </a:xfrm>
          <a:custGeom>
            <a:avLst/>
            <a:gdLst/>
            <a:ahLst/>
            <a:cxnLst/>
            <a:rect l="l" t="t" r="r" b="b"/>
            <a:pathLst>
              <a:path w="9120283" h="7412302">
                <a:moveTo>
                  <a:pt x="0" y="0"/>
                </a:moveTo>
                <a:lnTo>
                  <a:pt x="9120282" y="0"/>
                </a:lnTo>
                <a:lnTo>
                  <a:pt x="9120282" y="7412302"/>
                </a:lnTo>
                <a:lnTo>
                  <a:pt x="0" y="7412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sp>
        <p:nvSpPr>
          <p:cNvPr id="12" name="TextBox 12"/>
          <p:cNvSpPr txBox="1"/>
          <p:nvPr/>
        </p:nvSpPr>
        <p:spPr>
          <a:xfrm>
            <a:off x="1263874" y="1497702"/>
            <a:ext cx="15166198" cy="796926"/>
          </a:xfrm>
          <a:prstGeom prst="rect">
            <a:avLst/>
          </a:prstGeom>
        </p:spPr>
        <p:txBody>
          <a:bodyPr lIns="0" tIns="0" rIns="0" bIns="0" rtlCol="0" anchor="t">
            <a:spAutoFit/>
          </a:bodyPr>
          <a:lstStyle/>
          <a:p>
            <a:pPr marL="0" lvl="0" indent="0" algn="ctr">
              <a:lnSpc>
                <a:spcPts val="5500"/>
              </a:lnSpc>
            </a:pPr>
            <a:r>
              <a:rPr lang="en-US" sz="5500" dirty="0">
                <a:solidFill>
                  <a:srgbClr val="FF007A"/>
                </a:solidFill>
                <a:latin typeface="Horizon"/>
              </a:rPr>
              <a:t>JS Code</a:t>
            </a:r>
          </a:p>
        </p:txBody>
      </p:sp>
      <p:sp>
        <p:nvSpPr>
          <p:cNvPr id="13" name="TextBox 13"/>
          <p:cNvSpPr txBox="1"/>
          <p:nvPr/>
        </p:nvSpPr>
        <p:spPr>
          <a:xfrm>
            <a:off x="1879428" y="3256421"/>
            <a:ext cx="15039875" cy="8381365"/>
          </a:xfrm>
          <a:prstGeom prst="rect">
            <a:avLst/>
          </a:prstGeom>
        </p:spPr>
        <p:txBody>
          <a:bodyPr lIns="0" tIns="0" rIns="0" bIns="0" rtlCol="0" anchor="t">
            <a:spAutoFit/>
          </a:bodyPr>
          <a:lstStyle/>
          <a:p>
            <a:pPr marL="734059" lvl="1" indent="-367030" algn="l">
              <a:lnSpc>
                <a:spcPts val="4759"/>
              </a:lnSpc>
              <a:buAutoNum type="arabicPeriod"/>
            </a:pPr>
            <a:r>
              <a:rPr lang="en-US" sz="3399" dirty="0" err="1">
                <a:solidFill>
                  <a:srgbClr val="000000"/>
                </a:solidFill>
                <a:latin typeface="HK Grotesk"/>
              </a:rPr>
              <a:t>document.getElementById</a:t>
            </a:r>
            <a:r>
              <a:rPr lang="en-US" sz="3399" dirty="0">
                <a:solidFill>
                  <a:srgbClr val="000000"/>
                </a:solidFill>
                <a:latin typeface="HK Grotesk"/>
              </a:rPr>
              <a:t>('</a:t>
            </a:r>
            <a:r>
              <a:rPr lang="en-US" sz="3399" dirty="0" err="1">
                <a:solidFill>
                  <a:srgbClr val="000000"/>
                </a:solidFill>
                <a:latin typeface="HK Grotesk"/>
              </a:rPr>
              <a:t>animeForm</a:t>
            </a:r>
            <a:r>
              <a:rPr lang="en-US" sz="3399" dirty="0">
                <a:solidFill>
                  <a:srgbClr val="000000"/>
                </a:solidFill>
                <a:latin typeface="HK Grotesk"/>
              </a:rPr>
              <a:t>').</a:t>
            </a:r>
            <a:r>
              <a:rPr lang="en-US" sz="3399" dirty="0" err="1">
                <a:solidFill>
                  <a:srgbClr val="000000"/>
                </a:solidFill>
                <a:latin typeface="HK Grotesk"/>
              </a:rPr>
              <a:t>addEventListener</a:t>
            </a:r>
            <a:r>
              <a:rPr lang="en-US" sz="3399" dirty="0">
                <a:solidFill>
                  <a:srgbClr val="000000"/>
                </a:solidFill>
                <a:latin typeface="HK Grotesk"/>
              </a:rPr>
              <a:t>('submit', </a:t>
            </a:r>
            <a:r>
              <a:rPr lang="en-US" sz="3399" dirty="0" err="1">
                <a:solidFill>
                  <a:srgbClr val="000000"/>
                </a:solidFill>
                <a:latin typeface="HK Grotesk"/>
              </a:rPr>
              <a:t>handleFormSubmission</a:t>
            </a:r>
            <a:r>
              <a:rPr lang="en-US" sz="3399" dirty="0">
                <a:solidFill>
                  <a:srgbClr val="000000"/>
                </a:solidFill>
                <a:latin typeface="HK Grotesk"/>
              </a:rPr>
              <a:t>);</a:t>
            </a:r>
          </a:p>
          <a:p>
            <a:pPr marL="734059" lvl="1" indent="-367030" algn="l">
              <a:lnSpc>
                <a:spcPts val="4759"/>
              </a:lnSpc>
              <a:buAutoNum type="arabicPeriod"/>
            </a:pPr>
            <a:r>
              <a:rPr lang="en-US" sz="3399" dirty="0" err="1">
                <a:solidFill>
                  <a:srgbClr val="000000"/>
                </a:solidFill>
                <a:latin typeface="HK Grotesk"/>
              </a:rPr>
              <a:t>document.getElementById</a:t>
            </a:r>
            <a:r>
              <a:rPr lang="en-US" sz="3399" dirty="0">
                <a:solidFill>
                  <a:srgbClr val="000000"/>
                </a:solidFill>
                <a:latin typeface="HK Grotesk"/>
              </a:rPr>
              <a:t>('portfolio').</a:t>
            </a:r>
            <a:r>
              <a:rPr lang="en-US" sz="3399" dirty="0" err="1">
                <a:solidFill>
                  <a:srgbClr val="000000"/>
                </a:solidFill>
                <a:latin typeface="HK Grotesk"/>
              </a:rPr>
              <a:t>addEventListener</a:t>
            </a:r>
            <a:r>
              <a:rPr lang="en-US" sz="3399" dirty="0">
                <a:solidFill>
                  <a:srgbClr val="000000"/>
                </a:solidFill>
                <a:latin typeface="HK Grotesk"/>
              </a:rPr>
              <a:t>('click', </a:t>
            </a:r>
            <a:r>
              <a:rPr lang="en-US" sz="3399" dirty="0" err="1">
                <a:solidFill>
                  <a:srgbClr val="000000"/>
                </a:solidFill>
                <a:latin typeface="HK Grotesk"/>
              </a:rPr>
              <a:t>handleCardAction</a:t>
            </a:r>
            <a:r>
              <a:rPr lang="en-US" sz="3399" dirty="0">
                <a:solidFill>
                  <a:srgbClr val="000000"/>
                </a:solidFill>
                <a:latin typeface="HK Grotesk"/>
              </a:rPr>
              <a:t>);</a:t>
            </a:r>
          </a:p>
          <a:p>
            <a:pPr algn="l">
              <a:lnSpc>
                <a:spcPts val="4759"/>
              </a:lnSpc>
            </a:pPr>
            <a:endParaRPr lang="en-US" sz="3399" dirty="0">
              <a:solidFill>
                <a:srgbClr val="000000"/>
              </a:solidFill>
              <a:latin typeface="HK Grotesk"/>
            </a:endParaRPr>
          </a:p>
          <a:p>
            <a:pPr marL="734059" lvl="1" indent="-367030" algn="l">
              <a:lnSpc>
                <a:spcPts val="4759"/>
              </a:lnSpc>
              <a:buFont typeface="Arial"/>
              <a:buChar char="•"/>
            </a:pPr>
            <a:r>
              <a:rPr lang="en-US" sz="3399" dirty="0">
                <a:solidFill>
                  <a:srgbClr val="000000"/>
                </a:solidFill>
                <a:latin typeface="HK Grotesk"/>
              </a:rPr>
              <a:t>Form Submission: Listens for form submissions to handle adding or updating anime cards.</a:t>
            </a:r>
          </a:p>
          <a:p>
            <a:pPr marL="734059" lvl="1" indent="-367030" algn="l">
              <a:lnSpc>
                <a:spcPts val="4759"/>
              </a:lnSpc>
              <a:buFont typeface="Arial"/>
              <a:buChar char="•"/>
            </a:pPr>
            <a:r>
              <a:rPr lang="en-US" sz="3399" dirty="0">
                <a:solidFill>
                  <a:srgbClr val="000000"/>
                </a:solidFill>
                <a:latin typeface="HK Grotesk"/>
              </a:rPr>
              <a:t>Card Actions: Listens for clicks within the portfolio section to handle delete, edit, or view actions on anime cards.</a:t>
            </a:r>
          </a:p>
          <a:p>
            <a:pPr algn="l">
              <a:lnSpc>
                <a:spcPts val="4759"/>
              </a:lnSpc>
            </a:pPr>
            <a:endParaRPr lang="en-US" sz="3399" dirty="0">
              <a:solidFill>
                <a:srgbClr val="000000"/>
              </a:solidFill>
              <a:latin typeface="HK Grotesk"/>
            </a:endParaRPr>
          </a:p>
          <a:p>
            <a:pPr algn="l">
              <a:lnSpc>
                <a:spcPts val="4759"/>
              </a:lnSpc>
            </a:pPr>
            <a:endParaRPr lang="en-US" sz="3399" dirty="0">
              <a:solidFill>
                <a:srgbClr val="000000"/>
              </a:solidFill>
              <a:latin typeface="HK Grotesk"/>
            </a:endParaRPr>
          </a:p>
          <a:p>
            <a:pPr algn="l">
              <a:lnSpc>
                <a:spcPts val="4759"/>
              </a:lnSpc>
            </a:pPr>
            <a:endParaRPr lang="en-US" sz="3399" dirty="0">
              <a:solidFill>
                <a:srgbClr val="000000"/>
              </a:solidFill>
              <a:latin typeface="HK Grotesk"/>
            </a:endParaRPr>
          </a:p>
          <a:p>
            <a:pPr algn="l">
              <a:lnSpc>
                <a:spcPts val="4759"/>
              </a:lnSpc>
              <a:spcBef>
                <a:spcPct val="0"/>
              </a:spcBef>
            </a:pPr>
            <a:endParaRPr lang="en-US" sz="3399" dirty="0">
              <a:solidFill>
                <a:srgbClr val="000000"/>
              </a:solidFill>
              <a:latin typeface="HK Grotesk"/>
            </a:endParaRPr>
          </a:p>
          <a:p>
            <a:pPr algn="l">
              <a:lnSpc>
                <a:spcPts val="4759"/>
              </a:lnSpc>
              <a:spcBef>
                <a:spcPct val="0"/>
              </a:spcBef>
            </a:pPr>
            <a:endParaRPr lang="en-US" sz="3399" dirty="0">
              <a:solidFill>
                <a:srgbClr val="000000"/>
              </a:solidFill>
              <a:latin typeface="HK Grotesk"/>
            </a:endParaRPr>
          </a:p>
        </p:txBody>
      </p:sp>
      <p:grpSp>
        <p:nvGrpSpPr>
          <p:cNvPr id="14" name="Group 14"/>
          <p:cNvGrpSpPr/>
          <p:nvPr/>
        </p:nvGrpSpPr>
        <p:grpSpPr>
          <a:xfrm>
            <a:off x="17491799" y="9258300"/>
            <a:ext cx="842787" cy="1028700"/>
            <a:chOff x="0" y="0"/>
            <a:chExt cx="812800" cy="992098"/>
          </a:xfrm>
        </p:grpSpPr>
        <p:sp>
          <p:nvSpPr>
            <p:cNvPr id="15" name="Freeform 15"/>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6" name="TextBox 16"/>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14</a:t>
              </a:r>
            </a:p>
          </p:txBody>
        </p:sp>
      </p:grpSp>
      <p:grpSp>
        <p:nvGrpSpPr>
          <p:cNvPr id="17" name="Group 17"/>
          <p:cNvGrpSpPr/>
          <p:nvPr/>
        </p:nvGrpSpPr>
        <p:grpSpPr>
          <a:xfrm>
            <a:off x="18181857" y="8291827"/>
            <a:ext cx="106143" cy="966473"/>
            <a:chOff x="0" y="0"/>
            <a:chExt cx="626900" cy="5708159"/>
          </a:xfrm>
        </p:grpSpPr>
        <p:sp>
          <p:nvSpPr>
            <p:cNvPr id="18" name="Freeform 18"/>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9" name="TextBox 19"/>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0" name="Group 20"/>
          <p:cNvGrpSpPr/>
          <p:nvPr/>
        </p:nvGrpSpPr>
        <p:grpSpPr>
          <a:xfrm>
            <a:off x="6791523" y="2399605"/>
            <a:ext cx="4087289" cy="47625"/>
            <a:chOff x="0" y="0"/>
            <a:chExt cx="1076488" cy="12543"/>
          </a:xfrm>
        </p:grpSpPr>
        <p:sp>
          <p:nvSpPr>
            <p:cNvPr id="21" name="Freeform 21"/>
            <p:cNvSpPr/>
            <p:nvPr/>
          </p:nvSpPr>
          <p:spPr>
            <a:xfrm>
              <a:off x="0" y="0"/>
              <a:ext cx="1076488" cy="12543"/>
            </a:xfrm>
            <a:custGeom>
              <a:avLst/>
              <a:gdLst/>
              <a:ahLst/>
              <a:cxnLst/>
              <a:rect l="l" t="t" r="r" b="b"/>
              <a:pathLst>
                <a:path w="1076488" h="12543">
                  <a:moveTo>
                    <a:pt x="6272" y="0"/>
                  </a:moveTo>
                  <a:lnTo>
                    <a:pt x="1070216" y="0"/>
                  </a:lnTo>
                  <a:cubicBezTo>
                    <a:pt x="1071879" y="0"/>
                    <a:pt x="1073475" y="661"/>
                    <a:pt x="1074651" y="1837"/>
                  </a:cubicBezTo>
                  <a:cubicBezTo>
                    <a:pt x="1075827" y="3013"/>
                    <a:pt x="1076488" y="4608"/>
                    <a:pt x="1076488" y="6272"/>
                  </a:cubicBezTo>
                  <a:lnTo>
                    <a:pt x="1076488" y="6272"/>
                  </a:lnTo>
                  <a:cubicBezTo>
                    <a:pt x="1076488" y="7935"/>
                    <a:pt x="1075827" y="9530"/>
                    <a:pt x="1074651" y="10706"/>
                  </a:cubicBezTo>
                  <a:cubicBezTo>
                    <a:pt x="1073475" y="11882"/>
                    <a:pt x="1071879" y="12543"/>
                    <a:pt x="107021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22" name="TextBox 22"/>
            <p:cNvSpPr txBox="1"/>
            <p:nvPr/>
          </p:nvSpPr>
          <p:spPr>
            <a:xfrm>
              <a:off x="0" y="-47625"/>
              <a:ext cx="1076488" cy="60168"/>
            </a:xfrm>
            <a:prstGeom prst="rect">
              <a:avLst/>
            </a:prstGeom>
          </p:spPr>
          <p:txBody>
            <a:bodyPr lIns="50800" tIns="50800" rIns="50800" bIns="50800" rtlCol="0" anchor="ctr"/>
            <a:lstStyle/>
            <a:p>
              <a:pPr algn="ctr">
                <a:lnSpc>
                  <a:spcPts val="2239"/>
                </a:lnSpc>
              </a:pPr>
              <a:endParaRPr/>
            </a:p>
          </p:txBody>
        </p:sp>
      </p:grpSp>
      <p:sp>
        <p:nvSpPr>
          <p:cNvPr id="23" name="TextBox 23"/>
          <p:cNvSpPr txBox="1"/>
          <p:nvPr/>
        </p:nvSpPr>
        <p:spPr>
          <a:xfrm>
            <a:off x="6826633" y="2485531"/>
            <a:ext cx="3993767" cy="615553"/>
          </a:xfrm>
          <a:prstGeom prst="rect">
            <a:avLst/>
          </a:prstGeom>
        </p:spPr>
        <p:txBody>
          <a:bodyPr wrap="square" lIns="0" tIns="0" rIns="0" bIns="0" rtlCol="0" anchor="t">
            <a:spAutoFit/>
          </a:bodyPr>
          <a:lstStyle/>
          <a:p>
            <a:pPr algn="ctr">
              <a:lnSpc>
                <a:spcPts val="4759"/>
              </a:lnSpc>
              <a:spcBef>
                <a:spcPct val="0"/>
              </a:spcBef>
            </a:pPr>
            <a:r>
              <a:rPr lang="en-US" sz="3399" dirty="0">
                <a:solidFill>
                  <a:srgbClr val="000000"/>
                </a:solidFill>
                <a:latin typeface="HK Grotesk Bold"/>
              </a:rPr>
              <a:t>Event Listeners</a:t>
            </a:r>
          </a:p>
        </p:txBody>
      </p:sp>
      <p:sp>
        <p:nvSpPr>
          <p:cNvPr id="24" name="Freeform 24"/>
          <p:cNvSpPr/>
          <p:nvPr/>
        </p:nvSpPr>
        <p:spPr>
          <a:xfrm>
            <a:off x="14837653" y="0"/>
            <a:ext cx="3450347" cy="2778161"/>
          </a:xfrm>
          <a:custGeom>
            <a:avLst/>
            <a:gdLst/>
            <a:ahLst/>
            <a:cxnLst/>
            <a:rect l="l" t="t" r="r" b="b"/>
            <a:pathLst>
              <a:path w="3450347" h="2778161">
                <a:moveTo>
                  <a:pt x="0" y="0"/>
                </a:moveTo>
                <a:lnTo>
                  <a:pt x="3450347" y="0"/>
                </a:lnTo>
                <a:lnTo>
                  <a:pt x="3450347" y="2778161"/>
                </a:lnTo>
                <a:lnTo>
                  <a:pt x="0" y="2778161"/>
                </a:lnTo>
                <a:lnTo>
                  <a:pt x="0" y="0"/>
                </a:lnTo>
                <a:close/>
              </a:path>
            </a:pathLst>
          </a:custGeom>
          <a:blipFill>
            <a:blip r:embed="rId7"/>
            <a:stretch>
              <a:fillRect l="-21117" t="-54025" r="-254297" b="-108239"/>
            </a:stretch>
          </a:blipFill>
        </p:spPr>
        <p:txBody>
          <a:bodyPr/>
          <a:lstStyle/>
          <a:p>
            <a:endParaRPr lang="en-PK"/>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9506" y="1738543"/>
            <a:ext cx="13169069" cy="727077"/>
          </a:xfrm>
          <a:prstGeom prst="rect">
            <a:avLst/>
          </a:prstGeom>
        </p:spPr>
        <p:txBody>
          <a:bodyPr lIns="0" tIns="0" rIns="0" bIns="0" rtlCol="0" anchor="t">
            <a:spAutoFit/>
          </a:bodyPr>
          <a:lstStyle/>
          <a:p>
            <a:pPr marL="0" lvl="0" indent="0" algn="ctr">
              <a:lnSpc>
                <a:spcPts val="5000"/>
              </a:lnSpc>
            </a:pPr>
            <a:r>
              <a:rPr lang="en-US" sz="5000">
                <a:solidFill>
                  <a:srgbClr val="FF007A"/>
                </a:solidFill>
                <a:latin typeface="Horizon"/>
              </a:rPr>
              <a:t>Maryam Shehzadi 016</a:t>
            </a:r>
          </a:p>
        </p:txBody>
      </p:sp>
      <p:sp>
        <p:nvSpPr>
          <p:cNvPr id="3" name="Freeform 3"/>
          <p:cNvSpPr/>
          <p:nvPr/>
        </p:nvSpPr>
        <p:spPr>
          <a:xfrm>
            <a:off x="11898530" y="7986791"/>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3937518" y="664699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7" name="TextBox 7"/>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0" name="TextBox 10"/>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1" name="TextBox 11"/>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2" name="TextBox 12"/>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3" name="TextBox 13"/>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4" name="TextBox 14"/>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grpSp>
        <p:nvGrpSpPr>
          <p:cNvPr id="15" name="Group 15"/>
          <p:cNvGrpSpPr/>
          <p:nvPr/>
        </p:nvGrpSpPr>
        <p:grpSpPr>
          <a:xfrm>
            <a:off x="4836653" y="2723888"/>
            <a:ext cx="8685365" cy="6163742"/>
            <a:chOff x="0" y="0"/>
            <a:chExt cx="2287503" cy="1623372"/>
          </a:xfrm>
        </p:grpSpPr>
        <p:sp>
          <p:nvSpPr>
            <p:cNvPr id="16" name="Freeform 16"/>
            <p:cNvSpPr/>
            <p:nvPr/>
          </p:nvSpPr>
          <p:spPr>
            <a:xfrm>
              <a:off x="0" y="0"/>
              <a:ext cx="2287503" cy="1623372"/>
            </a:xfrm>
            <a:custGeom>
              <a:avLst/>
              <a:gdLst/>
              <a:ahLst/>
              <a:cxnLst/>
              <a:rect l="l" t="t" r="r" b="b"/>
              <a:pathLst>
                <a:path w="2287503" h="1623372">
                  <a:moveTo>
                    <a:pt x="89138" y="0"/>
                  </a:moveTo>
                  <a:lnTo>
                    <a:pt x="2198366" y="0"/>
                  </a:lnTo>
                  <a:cubicBezTo>
                    <a:pt x="2222007" y="0"/>
                    <a:pt x="2244679" y="9391"/>
                    <a:pt x="2261396" y="26108"/>
                  </a:cubicBezTo>
                  <a:cubicBezTo>
                    <a:pt x="2278112" y="42824"/>
                    <a:pt x="2287503" y="65497"/>
                    <a:pt x="2287503" y="89138"/>
                  </a:cubicBezTo>
                  <a:lnTo>
                    <a:pt x="2287503" y="1534235"/>
                  </a:lnTo>
                  <a:cubicBezTo>
                    <a:pt x="2287503" y="1583464"/>
                    <a:pt x="2247595" y="1623372"/>
                    <a:pt x="2198366" y="1623372"/>
                  </a:cubicBezTo>
                  <a:lnTo>
                    <a:pt x="89138" y="1623372"/>
                  </a:lnTo>
                  <a:cubicBezTo>
                    <a:pt x="39908" y="1623372"/>
                    <a:pt x="0" y="1583464"/>
                    <a:pt x="0" y="1534235"/>
                  </a:cubicBezTo>
                  <a:lnTo>
                    <a:pt x="0" y="89138"/>
                  </a:lnTo>
                  <a:cubicBezTo>
                    <a:pt x="0" y="39908"/>
                    <a:pt x="39908" y="0"/>
                    <a:pt x="89138" y="0"/>
                  </a:cubicBezTo>
                  <a:close/>
                </a:path>
              </a:pathLst>
            </a:custGeom>
            <a:solidFill>
              <a:srgbClr val="FFB6DD"/>
            </a:solidFill>
          </p:spPr>
          <p:txBody>
            <a:bodyPr/>
            <a:lstStyle/>
            <a:p>
              <a:endParaRPr lang="en-PK"/>
            </a:p>
          </p:txBody>
        </p:sp>
        <p:sp>
          <p:nvSpPr>
            <p:cNvPr id="17" name="TextBox 17"/>
            <p:cNvSpPr txBox="1"/>
            <p:nvPr/>
          </p:nvSpPr>
          <p:spPr>
            <a:xfrm>
              <a:off x="0" y="-28575"/>
              <a:ext cx="2287503" cy="1651947"/>
            </a:xfrm>
            <a:prstGeom prst="rect">
              <a:avLst/>
            </a:prstGeom>
          </p:spPr>
          <p:txBody>
            <a:bodyPr lIns="50800" tIns="50800" rIns="50800" bIns="50800" rtlCol="0" anchor="ctr"/>
            <a:lstStyle/>
            <a:p>
              <a:pPr algn="ctr">
                <a:lnSpc>
                  <a:spcPts val="1540"/>
                </a:lnSpc>
              </a:pPr>
              <a:endParaRPr/>
            </a:p>
          </p:txBody>
        </p:sp>
      </p:grpSp>
      <p:sp>
        <p:nvSpPr>
          <p:cNvPr id="18" name="Freeform 18"/>
          <p:cNvSpPr/>
          <p:nvPr/>
        </p:nvSpPr>
        <p:spPr>
          <a:xfrm rot="7941020">
            <a:off x="-4786298" y="-2066907"/>
            <a:ext cx="9076645" cy="7376837"/>
          </a:xfrm>
          <a:custGeom>
            <a:avLst/>
            <a:gdLst/>
            <a:ahLst/>
            <a:cxnLst/>
            <a:rect l="l" t="t" r="r" b="b"/>
            <a:pathLst>
              <a:path w="9076645" h="7376837">
                <a:moveTo>
                  <a:pt x="0" y="0"/>
                </a:moveTo>
                <a:lnTo>
                  <a:pt x="9076644" y="0"/>
                </a:lnTo>
                <a:lnTo>
                  <a:pt x="9076644"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grpSp>
        <p:nvGrpSpPr>
          <p:cNvPr id="19" name="Group 19"/>
          <p:cNvGrpSpPr/>
          <p:nvPr/>
        </p:nvGrpSpPr>
        <p:grpSpPr>
          <a:xfrm>
            <a:off x="18181857" y="8291827"/>
            <a:ext cx="106143" cy="966473"/>
            <a:chOff x="0" y="0"/>
            <a:chExt cx="626900" cy="5708159"/>
          </a:xfrm>
        </p:grpSpPr>
        <p:sp>
          <p:nvSpPr>
            <p:cNvPr id="20" name="Freeform 2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1" name="TextBox 2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2" name="Group 22"/>
          <p:cNvGrpSpPr/>
          <p:nvPr/>
        </p:nvGrpSpPr>
        <p:grpSpPr>
          <a:xfrm>
            <a:off x="6316257" y="3031036"/>
            <a:ext cx="842787" cy="8427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7A"/>
            </a:solidFill>
          </p:spPr>
          <p:txBody>
            <a:bodyPr/>
            <a:lstStyle/>
            <a:p>
              <a:endParaRPr lang="en-PK"/>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HK Grotesk"/>
                </a:rPr>
                <a:t>01</a:t>
              </a:r>
            </a:p>
          </p:txBody>
        </p:sp>
      </p:grpSp>
      <p:grpSp>
        <p:nvGrpSpPr>
          <p:cNvPr id="25" name="Group 25"/>
          <p:cNvGrpSpPr/>
          <p:nvPr/>
        </p:nvGrpSpPr>
        <p:grpSpPr>
          <a:xfrm>
            <a:off x="6316257" y="4159573"/>
            <a:ext cx="842787" cy="84278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7A"/>
            </a:solidFill>
          </p:spPr>
          <p:txBody>
            <a:bodyPr/>
            <a:lstStyle/>
            <a:p>
              <a:endParaRPr lang="en-PK"/>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HK Grotesk"/>
                </a:rPr>
                <a:t>02</a:t>
              </a:r>
            </a:p>
          </p:txBody>
        </p:sp>
      </p:grpSp>
      <p:grpSp>
        <p:nvGrpSpPr>
          <p:cNvPr id="28" name="Group 28"/>
          <p:cNvGrpSpPr/>
          <p:nvPr/>
        </p:nvGrpSpPr>
        <p:grpSpPr>
          <a:xfrm>
            <a:off x="6316257" y="5288110"/>
            <a:ext cx="842787" cy="84278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7A"/>
            </a:solidFill>
          </p:spPr>
          <p:txBody>
            <a:bodyPr/>
            <a:lstStyle/>
            <a:p>
              <a:endParaRPr lang="en-PK"/>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HK Grotesk"/>
                </a:rPr>
                <a:t>03</a:t>
              </a:r>
            </a:p>
          </p:txBody>
        </p:sp>
      </p:grpSp>
      <p:grpSp>
        <p:nvGrpSpPr>
          <p:cNvPr id="31" name="Group 31"/>
          <p:cNvGrpSpPr/>
          <p:nvPr/>
        </p:nvGrpSpPr>
        <p:grpSpPr>
          <a:xfrm>
            <a:off x="6316257" y="6416647"/>
            <a:ext cx="842787" cy="84278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7A"/>
            </a:solidFill>
          </p:spPr>
          <p:txBody>
            <a:bodyPr/>
            <a:lstStyle/>
            <a:p>
              <a:endParaRPr lang="en-PK"/>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HK Grotesk"/>
                </a:rPr>
                <a:t>04</a:t>
              </a:r>
            </a:p>
          </p:txBody>
        </p:sp>
      </p:grpSp>
      <p:sp>
        <p:nvSpPr>
          <p:cNvPr id="34" name="TextBox 34"/>
          <p:cNvSpPr txBox="1"/>
          <p:nvPr/>
        </p:nvSpPr>
        <p:spPr>
          <a:xfrm>
            <a:off x="7707220" y="5482227"/>
            <a:ext cx="5447069" cy="580390"/>
          </a:xfrm>
          <a:prstGeom prst="rect">
            <a:avLst/>
          </a:prstGeom>
        </p:spPr>
        <p:txBody>
          <a:bodyPr lIns="0" tIns="0" rIns="0" bIns="0" rtlCol="0" anchor="t">
            <a:spAutoFit/>
          </a:bodyPr>
          <a:lstStyle/>
          <a:p>
            <a:pPr algn="l">
              <a:lnSpc>
                <a:spcPts val="4759"/>
              </a:lnSpc>
            </a:pPr>
            <a:r>
              <a:rPr lang="en-US" sz="3399">
                <a:solidFill>
                  <a:srgbClr val="000000"/>
                </a:solidFill>
                <a:latin typeface="HK Grotesk"/>
              </a:rPr>
              <a:t>AJAX HTML Code</a:t>
            </a:r>
          </a:p>
        </p:txBody>
      </p:sp>
      <p:sp>
        <p:nvSpPr>
          <p:cNvPr id="35" name="TextBox 35"/>
          <p:cNvSpPr txBox="1"/>
          <p:nvPr/>
        </p:nvSpPr>
        <p:spPr>
          <a:xfrm>
            <a:off x="7707220" y="6596776"/>
            <a:ext cx="4955083" cy="580390"/>
          </a:xfrm>
          <a:prstGeom prst="rect">
            <a:avLst/>
          </a:prstGeom>
        </p:spPr>
        <p:txBody>
          <a:bodyPr lIns="0" tIns="0" rIns="0" bIns="0" rtlCol="0" anchor="t">
            <a:spAutoFit/>
          </a:bodyPr>
          <a:lstStyle/>
          <a:p>
            <a:pPr algn="l">
              <a:lnSpc>
                <a:spcPts val="4759"/>
              </a:lnSpc>
            </a:pPr>
            <a:r>
              <a:rPr lang="en-US" sz="3399">
                <a:solidFill>
                  <a:srgbClr val="000000"/>
                </a:solidFill>
                <a:latin typeface="HK Grotesk"/>
              </a:rPr>
              <a:t>AJAX JS CODE</a:t>
            </a:r>
          </a:p>
        </p:txBody>
      </p:sp>
      <p:sp>
        <p:nvSpPr>
          <p:cNvPr id="36" name="TextBox 36"/>
          <p:cNvSpPr txBox="1"/>
          <p:nvPr/>
        </p:nvSpPr>
        <p:spPr>
          <a:xfrm>
            <a:off x="7707220" y="7560777"/>
            <a:ext cx="4955083" cy="580390"/>
          </a:xfrm>
          <a:prstGeom prst="rect">
            <a:avLst/>
          </a:prstGeom>
        </p:spPr>
        <p:txBody>
          <a:bodyPr lIns="0" tIns="0" rIns="0" bIns="0" rtlCol="0" anchor="t">
            <a:spAutoFit/>
          </a:bodyPr>
          <a:lstStyle/>
          <a:p>
            <a:pPr algn="l">
              <a:lnSpc>
                <a:spcPts val="4759"/>
              </a:lnSpc>
            </a:pPr>
            <a:r>
              <a:rPr lang="en-US" sz="3399">
                <a:solidFill>
                  <a:srgbClr val="000000"/>
                </a:solidFill>
                <a:latin typeface="HK Grotesk"/>
              </a:rPr>
              <a:t>OUTPUT</a:t>
            </a:r>
          </a:p>
        </p:txBody>
      </p:sp>
      <p:grpSp>
        <p:nvGrpSpPr>
          <p:cNvPr id="37" name="Group 37"/>
          <p:cNvGrpSpPr/>
          <p:nvPr/>
        </p:nvGrpSpPr>
        <p:grpSpPr>
          <a:xfrm>
            <a:off x="6316257" y="7545184"/>
            <a:ext cx="842787" cy="84278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7A"/>
            </a:solidFill>
          </p:spPr>
          <p:txBody>
            <a:bodyPr/>
            <a:lstStyle/>
            <a:p>
              <a:endParaRPr lang="en-PK"/>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HK Grotesk"/>
                </a:rPr>
                <a:t>05</a:t>
              </a:r>
            </a:p>
          </p:txBody>
        </p:sp>
      </p:grpSp>
      <p:sp>
        <p:nvSpPr>
          <p:cNvPr id="40" name="TextBox 40"/>
          <p:cNvSpPr txBox="1"/>
          <p:nvPr/>
        </p:nvSpPr>
        <p:spPr>
          <a:xfrm>
            <a:off x="7707220" y="3211165"/>
            <a:ext cx="4955083" cy="580390"/>
          </a:xfrm>
          <a:prstGeom prst="rect">
            <a:avLst/>
          </a:prstGeom>
        </p:spPr>
        <p:txBody>
          <a:bodyPr lIns="0" tIns="0" rIns="0" bIns="0" rtlCol="0" anchor="t">
            <a:spAutoFit/>
          </a:bodyPr>
          <a:lstStyle/>
          <a:p>
            <a:pPr algn="l">
              <a:lnSpc>
                <a:spcPts val="4759"/>
              </a:lnSpc>
            </a:pPr>
            <a:r>
              <a:rPr lang="en-US" sz="3399" dirty="0">
                <a:solidFill>
                  <a:srgbClr val="000000"/>
                </a:solidFill>
                <a:latin typeface="HK Grotesk"/>
              </a:rPr>
              <a:t>Ajax</a:t>
            </a:r>
          </a:p>
        </p:txBody>
      </p:sp>
      <p:sp>
        <p:nvSpPr>
          <p:cNvPr id="41" name="TextBox 41"/>
          <p:cNvSpPr txBox="1"/>
          <p:nvPr/>
        </p:nvSpPr>
        <p:spPr>
          <a:xfrm>
            <a:off x="7602445" y="4368437"/>
            <a:ext cx="5656619"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HK Grotesk"/>
              </a:rPr>
              <a:t>Why we use Ajax?</a:t>
            </a:r>
          </a:p>
        </p:txBody>
      </p:sp>
      <p:sp>
        <p:nvSpPr>
          <p:cNvPr id="42" name="Freeform 42"/>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43" name="Group 43"/>
          <p:cNvGrpSpPr/>
          <p:nvPr/>
        </p:nvGrpSpPr>
        <p:grpSpPr>
          <a:xfrm>
            <a:off x="17491799" y="9258300"/>
            <a:ext cx="842787" cy="1028700"/>
            <a:chOff x="0" y="0"/>
            <a:chExt cx="812800" cy="992098"/>
          </a:xfrm>
        </p:grpSpPr>
        <p:sp>
          <p:nvSpPr>
            <p:cNvPr id="44" name="Freeform 4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45" name="TextBox 4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15</a:t>
              </a:r>
            </a:p>
          </p:txBody>
        </p:sp>
      </p:grpSp>
      <p:grpSp>
        <p:nvGrpSpPr>
          <p:cNvPr id="46" name="Group 46"/>
          <p:cNvGrpSpPr/>
          <p:nvPr/>
        </p:nvGrpSpPr>
        <p:grpSpPr>
          <a:xfrm>
            <a:off x="18181857" y="8291827"/>
            <a:ext cx="106143" cy="966473"/>
            <a:chOff x="0" y="0"/>
            <a:chExt cx="626900" cy="5708159"/>
          </a:xfrm>
        </p:grpSpPr>
        <p:sp>
          <p:nvSpPr>
            <p:cNvPr id="47" name="Freeform 47"/>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48" name="TextBox 48"/>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80344" y="2680768"/>
            <a:ext cx="15387813" cy="7382662"/>
          </a:xfrm>
          <a:prstGeom prst="rect">
            <a:avLst/>
          </a:prstGeom>
        </p:spPr>
        <p:txBody>
          <a:bodyPr lIns="0" tIns="0" rIns="0" bIns="0" rtlCol="0" anchor="t">
            <a:spAutoFit/>
          </a:bodyPr>
          <a:lstStyle/>
          <a:p>
            <a:pPr marL="734059" lvl="1" indent="-367030" algn="just">
              <a:lnSpc>
                <a:spcPts val="5779"/>
              </a:lnSpc>
              <a:buFont typeface="Arial"/>
              <a:buChar char="•"/>
            </a:pPr>
            <a:r>
              <a:rPr lang="en-US" sz="3399" dirty="0">
                <a:solidFill>
                  <a:srgbClr val="000000"/>
                </a:solidFill>
                <a:latin typeface="HK Grotesk Bold"/>
              </a:rPr>
              <a:t>Definition</a:t>
            </a:r>
            <a:r>
              <a:rPr lang="en-US" sz="3399" dirty="0">
                <a:solidFill>
                  <a:srgbClr val="000000"/>
                </a:solidFill>
                <a:latin typeface="HK Grotesk"/>
              </a:rPr>
              <a:t>: Ajax stands for Asynchronous JavaScript and XML.</a:t>
            </a:r>
          </a:p>
          <a:p>
            <a:pPr marL="734059" lvl="1" indent="-367030" algn="just">
              <a:lnSpc>
                <a:spcPts val="5779"/>
              </a:lnSpc>
              <a:buFont typeface="Arial"/>
              <a:buChar char="•"/>
            </a:pPr>
            <a:r>
              <a:rPr lang="en-US" sz="3399" dirty="0">
                <a:solidFill>
                  <a:srgbClr val="000000"/>
                </a:solidFill>
                <a:latin typeface="HK Grotesk Bold"/>
              </a:rPr>
              <a:t>Purpose</a:t>
            </a:r>
            <a:r>
              <a:rPr lang="en-US" sz="3399" dirty="0">
                <a:solidFill>
                  <a:srgbClr val="000000"/>
                </a:solidFill>
                <a:latin typeface="HK Grotesk"/>
              </a:rPr>
              <a:t>: Enhances web applications by enabling data exchange with the server behind the scenes.</a:t>
            </a:r>
          </a:p>
          <a:p>
            <a:pPr algn="just">
              <a:lnSpc>
                <a:spcPts val="5779"/>
              </a:lnSpc>
            </a:pPr>
            <a:r>
              <a:rPr lang="en-US" sz="3399" dirty="0">
                <a:solidFill>
                  <a:srgbClr val="000000"/>
                </a:solidFill>
                <a:latin typeface="HK Grotesk Bold"/>
              </a:rPr>
              <a:t>   Core Features of Ajax</a:t>
            </a:r>
          </a:p>
          <a:p>
            <a:pPr marL="734059" lvl="1" indent="-367030" algn="just">
              <a:lnSpc>
                <a:spcPts val="5779"/>
              </a:lnSpc>
              <a:buAutoNum type="arabicPeriod"/>
            </a:pPr>
            <a:r>
              <a:rPr lang="en-US" sz="3399" dirty="0">
                <a:solidFill>
                  <a:srgbClr val="000000"/>
                </a:solidFill>
                <a:latin typeface="HK Grotesk"/>
              </a:rPr>
              <a:t> Asynchronous Communication</a:t>
            </a:r>
          </a:p>
          <a:p>
            <a:pPr marL="734059" lvl="1" indent="-367030" algn="just">
              <a:lnSpc>
                <a:spcPts val="5779"/>
              </a:lnSpc>
              <a:buAutoNum type="arabicPeriod"/>
            </a:pPr>
            <a:r>
              <a:rPr lang="en-US" sz="3399" dirty="0">
                <a:solidFill>
                  <a:srgbClr val="000000"/>
                </a:solidFill>
                <a:latin typeface="HK Grotesk"/>
              </a:rPr>
              <a:t> Use of JavaScript</a:t>
            </a:r>
          </a:p>
          <a:p>
            <a:pPr marL="734059" lvl="1" indent="-367030" algn="just">
              <a:lnSpc>
                <a:spcPts val="5779"/>
              </a:lnSpc>
              <a:buAutoNum type="arabicPeriod"/>
            </a:pPr>
            <a:r>
              <a:rPr lang="en-US" sz="3399" dirty="0">
                <a:solidFill>
                  <a:srgbClr val="000000"/>
                </a:solidFill>
                <a:latin typeface="HK Grotesk"/>
              </a:rPr>
              <a:t> Data Format</a:t>
            </a:r>
          </a:p>
          <a:p>
            <a:pPr marL="734059" lvl="1" indent="-367030" algn="just">
              <a:lnSpc>
                <a:spcPts val="5779"/>
              </a:lnSpc>
              <a:buAutoNum type="arabicPeriod"/>
            </a:pPr>
            <a:r>
              <a:rPr lang="en-US" sz="3399" dirty="0">
                <a:solidFill>
                  <a:srgbClr val="000000"/>
                </a:solidFill>
                <a:latin typeface="HK Grotesk"/>
              </a:rPr>
              <a:t> </a:t>
            </a:r>
            <a:r>
              <a:rPr lang="en-US" sz="3399" dirty="0" err="1">
                <a:solidFill>
                  <a:srgbClr val="000000"/>
                </a:solidFill>
                <a:latin typeface="HK Grotesk"/>
              </a:rPr>
              <a:t>XMLHttpRequest</a:t>
            </a:r>
            <a:r>
              <a:rPr lang="en-US" sz="3399" dirty="0">
                <a:solidFill>
                  <a:srgbClr val="000000"/>
                </a:solidFill>
                <a:latin typeface="HK Grotesk"/>
              </a:rPr>
              <a:t> Object</a:t>
            </a:r>
          </a:p>
          <a:p>
            <a:pPr algn="just">
              <a:lnSpc>
                <a:spcPts val="5779"/>
              </a:lnSpc>
            </a:pPr>
            <a:endParaRPr lang="en-US" sz="3399" dirty="0">
              <a:solidFill>
                <a:srgbClr val="000000"/>
              </a:solidFill>
              <a:latin typeface="HK Grotesk"/>
            </a:endParaRPr>
          </a:p>
          <a:p>
            <a:pPr algn="just">
              <a:lnSpc>
                <a:spcPts val="5779"/>
              </a:lnSpc>
            </a:pPr>
            <a:endParaRPr lang="en-US" sz="3399" dirty="0">
              <a:solidFill>
                <a:srgbClr val="000000"/>
              </a:solidFill>
              <a:latin typeface="HK Grotesk"/>
            </a:endParaRPr>
          </a:p>
        </p:txBody>
      </p:sp>
      <p:sp>
        <p:nvSpPr>
          <p:cNvPr id="3" name="TextBox 3"/>
          <p:cNvSpPr txBox="1"/>
          <p:nvPr/>
        </p:nvSpPr>
        <p:spPr>
          <a:xfrm>
            <a:off x="2180344" y="1247113"/>
            <a:ext cx="13245501" cy="917575"/>
          </a:xfrm>
          <a:prstGeom prst="rect">
            <a:avLst/>
          </a:prstGeom>
        </p:spPr>
        <p:txBody>
          <a:bodyPr lIns="0" tIns="0" rIns="0" bIns="0" rtlCol="0" anchor="t">
            <a:spAutoFit/>
          </a:bodyPr>
          <a:lstStyle/>
          <a:p>
            <a:pPr marL="0" lvl="0" indent="0" algn="ctr">
              <a:lnSpc>
                <a:spcPts val="6875"/>
              </a:lnSpc>
            </a:pPr>
            <a:r>
              <a:rPr lang="en-US" sz="5500">
                <a:solidFill>
                  <a:srgbClr val="FF007A"/>
                </a:solidFill>
                <a:latin typeface="Horizon"/>
              </a:rPr>
              <a:t>What is Ajax?</a:t>
            </a:r>
          </a:p>
        </p:txBody>
      </p:sp>
      <p:sp>
        <p:nvSpPr>
          <p:cNvPr id="4" name="Freeform 4"/>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5" name="Freeform 5"/>
          <p:cNvSpPr/>
          <p:nvPr/>
        </p:nvSpPr>
        <p:spPr>
          <a:xfrm rot="7941020">
            <a:off x="11949809" y="5848419"/>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Freeform 6"/>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7" name="Freeform 7"/>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8" name="Group 8"/>
          <p:cNvGrpSpPr/>
          <p:nvPr/>
        </p:nvGrpSpPr>
        <p:grpSpPr>
          <a:xfrm>
            <a:off x="17491799" y="9258300"/>
            <a:ext cx="842787" cy="1028700"/>
            <a:chOff x="0" y="0"/>
            <a:chExt cx="812800" cy="992098"/>
          </a:xfrm>
        </p:grpSpPr>
        <p:sp>
          <p:nvSpPr>
            <p:cNvPr id="9" name="Freeform 9"/>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0" name="TextBox 10"/>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16</a:t>
              </a: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5804" y="489982"/>
            <a:ext cx="11623454" cy="1144905"/>
          </a:xfrm>
          <a:prstGeom prst="rect">
            <a:avLst/>
          </a:prstGeom>
        </p:spPr>
        <p:txBody>
          <a:bodyPr lIns="0" tIns="0" rIns="0" bIns="0" rtlCol="0" anchor="t">
            <a:spAutoFit/>
          </a:bodyPr>
          <a:lstStyle/>
          <a:p>
            <a:pPr marL="0" lvl="0" indent="0" algn="ctr">
              <a:lnSpc>
                <a:spcPts val="9000"/>
              </a:lnSpc>
            </a:pPr>
            <a:r>
              <a:rPr lang="en-US" sz="7200">
                <a:solidFill>
                  <a:srgbClr val="FF007A"/>
                </a:solidFill>
                <a:latin typeface="Alice Bold Italics"/>
              </a:rPr>
              <a:t>Why we use Ajax?</a:t>
            </a:r>
          </a:p>
        </p:txBody>
      </p:sp>
      <p:sp>
        <p:nvSpPr>
          <p:cNvPr id="3" name="TextBox 3"/>
          <p:cNvSpPr txBox="1"/>
          <p:nvPr/>
        </p:nvSpPr>
        <p:spPr>
          <a:xfrm>
            <a:off x="2022261" y="2628900"/>
            <a:ext cx="14741739" cy="5950347"/>
          </a:xfrm>
          <a:prstGeom prst="rect">
            <a:avLst/>
          </a:prstGeom>
        </p:spPr>
        <p:txBody>
          <a:bodyPr wrap="square" lIns="0" tIns="0" rIns="0" bIns="0" rtlCol="0" anchor="t">
            <a:spAutoFit/>
          </a:bodyPr>
          <a:lstStyle/>
          <a:p>
            <a:pPr algn="just">
              <a:lnSpc>
                <a:spcPts val="5779"/>
              </a:lnSpc>
            </a:pPr>
            <a:r>
              <a:rPr lang="en-US" sz="3399" dirty="0">
                <a:solidFill>
                  <a:srgbClr val="000000"/>
                </a:solidFill>
                <a:latin typeface="Alice"/>
              </a:rPr>
              <a:t>We use Ajax for several key reasons in web development:</a:t>
            </a:r>
          </a:p>
          <a:p>
            <a:pPr marL="734059" lvl="1" indent="-367030" algn="just">
              <a:lnSpc>
                <a:spcPts val="5779"/>
              </a:lnSpc>
              <a:buFont typeface="Arial"/>
              <a:buChar char="•"/>
            </a:pPr>
            <a:r>
              <a:rPr lang="en-US" sz="3399" dirty="0">
                <a:solidFill>
                  <a:srgbClr val="000000"/>
                </a:solidFill>
                <a:latin typeface="Alice Bold"/>
              </a:rPr>
              <a:t>Enhanced User Experience</a:t>
            </a:r>
            <a:r>
              <a:rPr lang="en-US" sz="3399" dirty="0">
                <a:solidFill>
                  <a:srgbClr val="000000"/>
                </a:solidFill>
                <a:latin typeface="Alice"/>
              </a:rPr>
              <a:t>: Ajax enables updates to a web page without reloading the entire page, which makes the interface smoother and faster for the user.</a:t>
            </a:r>
          </a:p>
          <a:p>
            <a:pPr marL="734059" lvl="1" indent="-367030" algn="just">
              <a:lnSpc>
                <a:spcPts val="5779"/>
              </a:lnSpc>
              <a:buFont typeface="Arial"/>
              <a:buChar char="•"/>
            </a:pPr>
            <a:r>
              <a:rPr lang="en-US" sz="3399" dirty="0">
                <a:solidFill>
                  <a:srgbClr val="000000"/>
                </a:solidFill>
                <a:latin typeface="Alice Bold"/>
              </a:rPr>
              <a:t>Increased Performance:</a:t>
            </a:r>
            <a:r>
              <a:rPr lang="en-US" sz="3399" dirty="0">
                <a:solidFill>
                  <a:srgbClr val="000000"/>
                </a:solidFill>
                <a:latin typeface="Alice"/>
              </a:rPr>
              <a:t> By only transmitting minimal data, such as requests or updates, Ajax reduces the use of bandwidth and resources, leading to faster interactions.</a:t>
            </a:r>
          </a:p>
          <a:p>
            <a:pPr algn="just">
              <a:lnSpc>
                <a:spcPts val="5779"/>
              </a:lnSpc>
            </a:pPr>
            <a:endParaRPr lang="en-US" sz="3399" dirty="0">
              <a:solidFill>
                <a:srgbClr val="000000"/>
              </a:solidFill>
              <a:latin typeface="Alice"/>
            </a:endParaRPr>
          </a:p>
        </p:txBody>
      </p:sp>
      <p:sp>
        <p:nvSpPr>
          <p:cNvPr id="4" name="Freeform 4"/>
          <p:cNvSpPr/>
          <p:nvPr/>
        </p:nvSpPr>
        <p:spPr>
          <a:xfrm rot="7941020">
            <a:off x="-4317739"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5" name="Freeform 5"/>
          <p:cNvSpPr/>
          <p:nvPr/>
        </p:nvSpPr>
        <p:spPr>
          <a:xfrm rot="7941020">
            <a:off x="7966495" y="8348432"/>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Freeform 6"/>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7" name="Freeform 7"/>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8" name="Group 8"/>
          <p:cNvGrpSpPr/>
          <p:nvPr/>
        </p:nvGrpSpPr>
        <p:grpSpPr>
          <a:xfrm>
            <a:off x="17491799" y="9258300"/>
            <a:ext cx="842787" cy="1028700"/>
            <a:chOff x="0" y="0"/>
            <a:chExt cx="812800" cy="992098"/>
          </a:xfrm>
        </p:grpSpPr>
        <p:sp>
          <p:nvSpPr>
            <p:cNvPr id="9" name="Freeform 9"/>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0" name="TextBox 10"/>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17</a:t>
              </a: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5195" y="489982"/>
            <a:ext cx="8537609" cy="1144905"/>
          </a:xfrm>
          <a:prstGeom prst="rect">
            <a:avLst/>
          </a:prstGeom>
        </p:spPr>
        <p:txBody>
          <a:bodyPr lIns="0" tIns="0" rIns="0" bIns="0" rtlCol="0" anchor="t">
            <a:spAutoFit/>
          </a:bodyPr>
          <a:lstStyle/>
          <a:p>
            <a:pPr marL="0" lvl="0" indent="0" algn="ctr">
              <a:lnSpc>
                <a:spcPts val="9000"/>
              </a:lnSpc>
            </a:pPr>
            <a:r>
              <a:rPr lang="en-US" sz="7200">
                <a:solidFill>
                  <a:srgbClr val="FF007A"/>
                </a:solidFill>
                <a:latin typeface="Alice Bold Italics"/>
              </a:rPr>
              <a:t>Continue’s</a:t>
            </a:r>
          </a:p>
        </p:txBody>
      </p:sp>
      <p:sp>
        <p:nvSpPr>
          <p:cNvPr id="3" name="TextBox 3"/>
          <p:cNvSpPr txBox="1"/>
          <p:nvPr/>
        </p:nvSpPr>
        <p:spPr>
          <a:xfrm>
            <a:off x="2029159" y="1954530"/>
            <a:ext cx="14229682" cy="5674119"/>
          </a:xfrm>
          <a:prstGeom prst="rect">
            <a:avLst/>
          </a:prstGeom>
        </p:spPr>
        <p:txBody>
          <a:bodyPr lIns="0" tIns="0" rIns="0" bIns="0" rtlCol="0" anchor="t">
            <a:spAutoFit/>
          </a:bodyPr>
          <a:lstStyle/>
          <a:p>
            <a:pPr marL="721926" lvl="1" indent="-360963" algn="just">
              <a:lnSpc>
                <a:spcPts val="5684"/>
              </a:lnSpc>
              <a:buFont typeface="Arial"/>
              <a:buChar char="•"/>
            </a:pPr>
            <a:r>
              <a:rPr lang="en-US" sz="3343">
                <a:solidFill>
                  <a:srgbClr val="000000"/>
                </a:solidFill>
                <a:latin typeface="Alice Bold"/>
              </a:rPr>
              <a:t>Asynchronous Operations</a:t>
            </a:r>
            <a:r>
              <a:rPr lang="en-US" sz="3343">
                <a:solidFill>
                  <a:srgbClr val="000000"/>
                </a:solidFill>
                <a:latin typeface="Alice"/>
              </a:rPr>
              <a:t>: Ajax enables background data operations, allowing uninterrupted user interaction and enhancing application responsiveness.</a:t>
            </a:r>
          </a:p>
          <a:p>
            <a:pPr marL="721926" lvl="1" indent="-360963" algn="just">
              <a:lnSpc>
                <a:spcPts val="5684"/>
              </a:lnSpc>
              <a:buFont typeface="Arial"/>
              <a:buChar char="•"/>
            </a:pPr>
            <a:r>
              <a:rPr lang="en-US" sz="3343">
                <a:solidFill>
                  <a:srgbClr val="000000"/>
                </a:solidFill>
                <a:latin typeface="Alice Bold"/>
              </a:rPr>
              <a:t>Real-time Data Update:</a:t>
            </a:r>
            <a:r>
              <a:rPr lang="en-US" sz="3343">
                <a:solidFill>
                  <a:srgbClr val="000000"/>
                </a:solidFill>
                <a:latin typeface="Alice"/>
              </a:rPr>
              <a:t> Ajax facilitates the display of real-time data, such as live scores, stock tickers, and dynamic graphs, without manual page refreshes.</a:t>
            </a:r>
          </a:p>
          <a:p>
            <a:pPr marL="721926" lvl="1" indent="-360963" algn="just">
              <a:lnSpc>
                <a:spcPts val="5684"/>
              </a:lnSpc>
              <a:buFont typeface="Arial"/>
              <a:buChar char="•"/>
            </a:pPr>
            <a:r>
              <a:rPr lang="en-US" sz="3343">
                <a:solidFill>
                  <a:srgbClr val="000000"/>
                </a:solidFill>
                <a:latin typeface="Alice Bold"/>
              </a:rPr>
              <a:t>Compatibility and Flexibility:</a:t>
            </a:r>
            <a:r>
              <a:rPr lang="en-US" sz="3343">
                <a:solidFill>
                  <a:srgbClr val="000000"/>
                </a:solidFill>
                <a:latin typeface="Alice"/>
              </a:rPr>
              <a:t> Ajax enhances responsiveness by allowing background data fetching and interaction.</a:t>
            </a:r>
          </a:p>
        </p:txBody>
      </p:sp>
      <p:sp>
        <p:nvSpPr>
          <p:cNvPr id="4" name="Freeform 4"/>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5" name="Freeform 5"/>
          <p:cNvSpPr/>
          <p:nvPr/>
        </p:nvSpPr>
        <p:spPr>
          <a:xfrm rot="7941020">
            <a:off x="6516401" y="7694448"/>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Freeform 6"/>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7" name="Freeform 7"/>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8" name="Group 8"/>
          <p:cNvGrpSpPr/>
          <p:nvPr/>
        </p:nvGrpSpPr>
        <p:grpSpPr>
          <a:xfrm>
            <a:off x="17491799" y="9258300"/>
            <a:ext cx="842787" cy="1028700"/>
            <a:chOff x="0" y="0"/>
            <a:chExt cx="812800" cy="992098"/>
          </a:xfrm>
        </p:grpSpPr>
        <p:sp>
          <p:nvSpPr>
            <p:cNvPr id="9" name="Freeform 9"/>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0" name="TextBox 10"/>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18</a:t>
              </a: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5195" y="489982"/>
            <a:ext cx="8537609" cy="1144905"/>
          </a:xfrm>
          <a:prstGeom prst="rect">
            <a:avLst/>
          </a:prstGeom>
        </p:spPr>
        <p:txBody>
          <a:bodyPr lIns="0" tIns="0" rIns="0" bIns="0" rtlCol="0" anchor="t">
            <a:spAutoFit/>
          </a:bodyPr>
          <a:lstStyle/>
          <a:p>
            <a:pPr marL="0" lvl="0" indent="0" algn="l">
              <a:lnSpc>
                <a:spcPts val="9000"/>
              </a:lnSpc>
            </a:pPr>
            <a:r>
              <a:rPr lang="en-US" sz="7200">
                <a:solidFill>
                  <a:srgbClr val="FF007A"/>
                </a:solidFill>
                <a:latin typeface="Alice Bold Italics"/>
              </a:rPr>
              <a:t>AJAX  HTML Code</a:t>
            </a:r>
          </a:p>
        </p:txBody>
      </p:sp>
      <p:sp>
        <p:nvSpPr>
          <p:cNvPr id="3" name="TextBox 3"/>
          <p:cNvSpPr txBox="1"/>
          <p:nvPr/>
        </p:nvSpPr>
        <p:spPr>
          <a:xfrm>
            <a:off x="1305635" y="1964055"/>
            <a:ext cx="16651993" cy="6816725"/>
          </a:xfrm>
          <a:prstGeom prst="rect">
            <a:avLst/>
          </a:prstGeom>
        </p:spPr>
        <p:txBody>
          <a:bodyPr lIns="0" tIns="0" rIns="0" bIns="0" rtlCol="0" anchor="t">
            <a:spAutoFit/>
          </a:bodyPr>
          <a:lstStyle/>
          <a:p>
            <a:pPr marL="690881" lvl="1" indent="-345440" algn="l">
              <a:lnSpc>
                <a:spcPts val="5440"/>
              </a:lnSpc>
              <a:buFont typeface="Arial"/>
              <a:buChar char="•"/>
            </a:pPr>
            <a:r>
              <a:rPr lang="en-US" sz="3200">
                <a:solidFill>
                  <a:srgbClr val="000000"/>
                </a:solidFill>
                <a:latin typeface="Alice Bold"/>
              </a:rPr>
              <a:t>&lt;!DOCTYPE html&gt; </a:t>
            </a:r>
            <a:r>
              <a:rPr lang="en-US" sz="3200">
                <a:solidFill>
                  <a:srgbClr val="000000"/>
                </a:solidFill>
                <a:latin typeface="Alice"/>
              </a:rPr>
              <a:t>&lt;!-- Specifies that this document is HTML5 --&gt;</a:t>
            </a:r>
          </a:p>
          <a:p>
            <a:pPr marL="690881" lvl="1" indent="-345440" algn="l">
              <a:lnSpc>
                <a:spcPts val="5440"/>
              </a:lnSpc>
              <a:buFont typeface="Arial"/>
              <a:buChar char="•"/>
            </a:pPr>
            <a:r>
              <a:rPr lang="en-US" sz="3200">
                <a:solidFill>
                  <a:srgbClr val="000000"/>
                </a:solidFill>
                <a:latin typeface="Alice Bold"/>
              </a:rPr>
              <a:t>&lt;html&gt;</a:t>
            </a:r>
            <a:r>
              <a:rPr lang="en-US" sz="3200">
                <a:solidFill>
                  <a:srgbClr val="000000"/>
                </a:solidFill>
                <a:latin typeface="Alice"/>
              </a:rPr>
              <a:t> &lt;!-- The root element of the HTML document --&gt;</a:t>
            </a:r>
          </a:p>
          <a:p>
            <a:pPr marL="690881" lvl="1" indent="-345440" algn="l">
              <a:lnSpc>
                <a:spcPts val="5440"/>
              </a:lnSpc>
              <a:buFont typeface="Arial"/>
              <a:buChar char="•"/>
            </a:pPr>
            <a:r>
              <a:rPr lang="en-US" sz="3200">
                <a:solidFill>
                  <a:srgbClr val="000000"/>
                </a:solidFill>
                <a:latin typeface="Alice Bold"/>
              </a:rPr>
              <a:t>&lt;body&gt;</a:t>
            </a:r>
            <a:r>
              <a:rPr lang="en-US" sz="3200">
                <a:solidFill>
                  <a:srgbClr val="000000"/>
                </a:solidFill>
                <a:latin typeface="Alice"/>
              </a:rPr>
              <a:t> &lt;!-- Contains all the contents of an HTML document --&gt;</a:t>
            </a:r>
          </a:p>
          <a:p>
            <a:pPr marL="690881" lvl="1" indent="-345440" algn="l">
              <a:lnSpc>
                <a:spcPts val="5440"/>
              </a:lnSpc>
              <a:buFont typeface="Arial"/>
              <a:buChar char="•"/>
            </a:pPr>
            <a:r>
              <a:rPr lang="en-US" sz="3200">
                <a:solidFill>
                  <a:srgbClr val="000000"/>
                </a:solidFill>
                <a:latin typeface="Alice Bold"/>
              </a:rPr>
              <a:t>&lt;div id="demo"&gt; </a:t>
            </a:r>
            <a:r>
              <a:rPr lang="en-US" sz="3200">
                <a:solidFill>
                  <a:srgbClr val="000000"/>
                </a:solidFill>
                <a:latin typeface="Alice"/>
              </a:rPr>
              <a:t> &lt;!-- A division or section in an HTML document with an id 'demo' --&gt;</a:t>
            </a:r>
          </a:p>
          <a:p>
            <a:pPr marL="690881" lvl="1" indent="-345440" algn="l">
              <a:lnSpc>
                <a:spcPts val="5440"/>
              </a:lnSpc>
              <a:buFont typeface="Arial"/>
              <a:buChar char="•"/>
            </a:pPr>
            <a:r>
              <a:rPr lang="en-US" sz="3200">
                <a:solidFill>
                  <a:srgbClr val="000000"/>
                </a:solidFill>
                <a:latin typeface="Alice"/>
              </a:rPr>
              <a:t> </a:t>
            </a:r>
            <a:r>
              <a:rPr lang="en-US" sz="3200">
                <a:solidFill>
                  <a:srgbClr val="000000"/>
                </a:solidFill>
                <a:latin typeface="Alice Bold"/>
              </a:rPr>
              <a:t> &lt;h2&gt;Let AJAX change this text&lt;/h2&gt;</a:t>
            </a:r>
            <a:r>
              <a:rPr lang="en-US" sz="3200">
                <a:solidFill>
                  <a:srgbClr val="000000"/>
                </a:solidFill>
                <a:latin typeface="Alice"/>
              </a:rPr>
              <a:t> &lt;!-- Header level 2 displaying text --&gt;</a:t>
            </a:r>
          </a:p>
          <a:p>
            <a:pPr marL="690881" lvl="1" indent="-345440" algn="l">
              <a:lnSpc>
                <a:spcPts val="5440"/>
              </a:lnSpc>
              <a:buFont typeface="Arial"/>
              <a:buChar char="•"/>
            </a:pPr>
            <a:r>
              <a:rPr lang="en-US" sz="3200">
                <a:solidFill>
                  <a:srgbClr val="000000"/>
                </a:solidFill>
                <a:latin typeface="Alice Bold"/>
              </a:rPr>
              <a:t>  &lt;button type="button" onclick="loadDoc()"&gt;Change Content&lt;/button&gt;</a:t>
            </a:r>
            <a:r>
              <a:rPr lang="en-US" sz="3200">
                <a:solidFill>
                  <a:srgbClr val="000000"/>
                </a:solidFill>
                <a:latin typeface="Alice"/>
              </a:rPr>
              <a:t> &lt;!-- A button that triggers a JavaScript function 'loadDoc()' when clicked --&gt;</a:t>
            </a:r>
          </a:p>
          <a:p>
            <a:pPr marL="690881" lvl="1" indent="-345440" algn="l">
              <a:lnSpc>
                <a:spcPts val="5440"/>
              </a:lnSpc>
              <a:buFont typeface="Arial"/>
              <a:buChar char="•"/>
            </a:pPr>
            <a:r>
              <a:rPr lang="en-US" sz="3200">
                <a:solidFill>
                  <a:srgbClr val="000000"/>
                </a:solidFill>
                <a:latin typeface="Alice Bold"/>
              </a:rPr>
              <a:t>&lt;/div&gt;</a:t>
            </a:r>
            <a:r>
              <a:rPr lang="en-US" sz="3200">
                <a:solidFill>
                  <a:srgbClr val="000000"/>
                </a:solidFill>
                <a:latin typeface="Alice"/>
              </a:rPr>
              <a:t> &lt;!-- Closing tag for the 'div' element --&gt;</a:t>
            </a:r>
          </a:p>
          <a:p>
            <a:pPr marL="690881" lvl="1" indent="-345440" algn="l">
              <a:lnSpc>
                <a:spcPts val="5440"/>
              </a:lnSpc>
              <a:buFont typeface="Arial"/>
              <a:buChar char="•"/>
            </a:pPr>
            <a:r>
              <a:rPr lang="en-US" sz="3200">
                <a:solidFill>
                  <a:srgbClr val="000000"/>
                </a:solidFill>
                <a:latin typeface="Alice Bold"/>
              </a:rPr>
              <a:t>&lt;/body&gt;</a:t>
            </a:r>
            <a:r>
              <a:rPr lang="en-US" sz="3200">
                <a:solidFill>
                  <a:srgbClr val="000000"/>
                </a:solidFill>
                <a:latin typeface="Alice"/>
              </a:rPr>
              <a:t> &lt;!-- Closing tag for the 'body' element --&gt;</a:t>
            </a:r>
          </a:p>
          <a:p>
            <a:pPr marL="690881" lvl="1" indent="-345440" algn="l">
              <a:lnSpc>
                <a:spcPts val="5440"/>
              </a:lnSpc>
              <a:buFont typeface="Arial"/>
              <a:buChar char="•"/>
            </a:pPr>
            <a:r>
              <a:rPr lang="en-US" sz="3200">
                <a:solidFill>
                  <a:srgbClr val="000000"/>
                </a:solidFill>
                <a:latin typeface="Alice Bold"/>
              </a:rPr>
              <a:t>&lt;/html&gt;</a:t>
            </a:r>
            <a:r>
              <a:rPr lang="en-US" sz="3200">
                <a:solidFill>
                  <a:srgbClr val="000000"/>
                </a:solidFill>
                <a:latin typeface="Alice"/>
              </a:rPr>
              <a:t> &lt;!-- Closing tag for the 'html' element --&gt;</a:t>
            </a:r>
          </a:p>
        </p:txBody>
      </p:sp>
      <p:sp>
        <p:nvSpPr>
          <p:cNvPr id="4" name="Freeform 4"/>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5" name="Freeform 5"/>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6" name="Group 6"/>
          <p:cNvGrpSpPr/>
          <p:nvPr/>
        </p:nvGrpSpPr>
        <p:grpSpPr>
          <a:xfrm>
            <a:off x="17491799" y="9258300"/>
            <a:ext cx="842787" cy="1028700"/>
            <a:chOff x="0" y="0"/>
            <a:chExt cx="812800" cy="992098"/>
          </a:xfrm>
        </p:grpSpPr>
        <p:sp>
          <p:nvSpPr>
            <p:cNvPr id="7" name="Freeform 7"/>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8" name="TextBox 8"/>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19</a:t>
              </a:r>
            </a:p>
          </p:txBody>
        </p:sp>
      </p:grpSp>
      <p:grpSp>
        <p:nvGrpSpPr>
          <p:cNvPr id="9" name="Group 9"/>
          <p:cNvGrpSpPr/>
          <p:nvPr/>
        </p:nvGrpSpPr>
        <p:grpSpPr>
          <a:xfrm>
            <a:off x="18181857" y="8291827"/>
            <a:ext cx="106143" cy="966473"/>
            <a:chOff x="0" y="0"/>
            <a:chExt cx="626900" cy="5708159"/>
          </a:xfrm>
        </p:grpSpPr>
        <p:sp>
          <p:nvSpPr>
            <p:cNvPr id="10" name="Freeform 1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1" name="TextBox 1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13" name="Freeform 13"/>
          <p:cNvSpPr/>
          <p:nvPr/>
        </p:nvSpPr>
        <p:spPr>
          <a:xfrm rot="7941020">
            <a:off x="-1684491" y="-6967505"/>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14" name="Freeform 14"/>
          <p:cNvSpPr/>
          <p:nvPr/>
        </p:nvSpPr>
        <p:spPr>
          <a:xfrm rot="7941020">
            <a:off x="14965601" y="-4383665"/>
            <a:ext cx="9076645" cy="7376837"/>
          </a:xfrm>
          <a:custGeom>
            <a:avLst/>
            <a:gdLst/>
            <a:ahLst/>
            <a:cxnLst/>
            <a:rect l="l" t="t" r="r" b="b"/>
            <a:pathLst>
              <a:path w="9076645" h="7376837">
                <a:moveTo>
                  <a:pt x="0" y="0"/>
                </a:moveTo>
                <a:lnTo>
                  <a:pt x="9076644" y="0"/>
                </a:lnTo>
                <a:lnTo>
                  <a:pt x="9076644"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TextBox 3"/>
          <p:cNvSpPr txBox="1"/>
          <p:nvPr/>
        </p:nvSpPr>
        <p:spPr>
          <a:xfrm>
            <a:off x="3134898" y="1551938"/>
            <a:ext cx="13169069" cy="727077"/>
          </a:xfrm>
          <a:prstGeom prst="rect">
            <a:avLst/>
          </a:prstGeom>
        </p:spPr>
        <p:txBody>
          <a:bodyPr lIns="0" tIns="0" rIns="0" bIns="0" rtlCol="0" anchor="t">
            <a:spAutoFit/>
          </a:bodyPr>
          <a:lstStyle/>
          <a:p>
            <a:pPr marL="0" lvl="0" indent="0" algn="ctr">
              <a:lnSpc>
                <a:spcPts val="5000"/>
              </a:lnSpc>
            </a:pPr>
            <a:r>
              <a:rPr lang="en-US" sz="5000">
                <a:solidFill>
                  <a:srgbClr val="FF007A"/>
                </a:solidFill>
                <a:latin typeface="Horizon"/>
              </a:rPr>
              <a:t>CRUD Application in JS</a:t>
            </a:r>
          </a:p>
        </p:txBody>
      </p:sp>
      <p:sp>
        <p:nvSpPr>
          <p:cNvPr id="4" name="Freeform 4"/>
          <p:cNvSpPr/>
          <p:nvPr/>
        </p:nvSpPr>
        <p:spPr>
          <a:xfrm>
            <a:off x="13154289" y="7169311"/>
            <a:ext cx="7939787" cy="6452882"/>
          </a:xfrm>
          <a:custGeom>
            <a:avLst/>
            <a:gdLst/>
            <a:ahLst/>
            <a:cxnLst/>
            <a:rect l="l" t="t" r="r" b="b"/>
            <a:pathLst>
              <a:path w="7939787" h="6452882">
                <a:moveTo>
                  <a:pt x="0" y="0"/>
                </a:moveTo>
                <a:lnTo>
                  <a:pt x="7939788" y="0"/>
                </a:lnTo>
                <a:lnTo>
                  <a:pt x="7939788"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a:off x="13796116" y="616007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1" name="TextBox 11"/>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2" name="TextBox 12"/>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3" name="TextBox 13"/>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4" name="TextBox 14"/>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5" name="TextBox 15"/>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grpSp>
        <p:nvGrpSpPr>
          <p:cNvPr id="16" name="Group 16"/>
          <p:cNvGrpSpPr/>
          <p:nvPr/>
        </p:nvGrpSpPr>
        <p:grpSpPr>
          <a:xfrm>
            <a:off x="5345783" y="2694099"/>
            <a:ext cx="8176235" cy="5866972"/>
            <a:chOff x="0" y="0"/>
            <a:chExt cx="2153412" cy="1545211"/>
          </a:xfrm>
        </p:grpSpPr>
        <p:sp>
          <p:nvSpPr>
            <p:cNvPr id="17" name="Freeform 17"/>
            <p:cNvSpPr/>
            <p:nvPr/>
          </p:nvSpPr>
          <p:spPr>
            <a:xfrm>
              <a:off x="0" y="0"/>
              <a:ext cx="2153412" cy="1545211"/>
            </a:xfrm>
            <a:custGeom>
              <a:avLst/>
              <a:gdLst/>
              <a:ahLst/>
              <a:cxnLst/>
              <a:rect l="l" t="t" r="r" b="b"/>
              <a:pathLst>
                <a:path w="2153412" h="1545211">
                  <a:moveTo>
                    <a:pt x="94688" y="0"/>
                  </a:moveTo>
                  <a:lnTo>
                    <a:pt x="2058724" y="0"/>
                  </a:lnTo>
                  <a:cubicBezTo>
                    <a:pt x="2083836" y="0"/>
                    <a:pt x="2107921" y="9976"/>
                    <a:pt x="2125678" y="27733"/>
                  </a:cubicBezTo>
                  <a:cubicBezTo>
                    <a:pt x="2143436" y="45491"/>
                    <a:pt x="2153412" y="69575"/>
                    <a:pt x="2153412" y="94688"/>
                  </a:cubicBezTo>
                  <a:lnTo>
                    <a:pt x="2153412" y="1450523"/>
                  </a:lnTo>
                  <a:cubicBezTo>
                    <a:pt x="2153412" y="1475636"/>
                    <a:pt x="2143436" y="1499720"/>
                    <a:pt x="2125678" y="1517477"/>
                  </a:cubicBezTo>
                  <a:cubicBezTo>
                    <a:pt x="2107921" y="1535235"/>
                    <a:pt x="2083836" y="1545211"/>
                    <a:pt x="2058724" y="1545211"/>
                  </a:cubicBezTo>
                  <a:lnTo>
                    <a:pt x="94688" y="1545211"/>
                  </a:lnTo>
                  <a:cubicBezTo>
                    <a:pt x="69575" y="1545211"/>
                    <a:pt x="45491" y="1535235"/>
                    <a:pt x="27733" y="1517477"/>
                  </a:cubicBezTo>
                  <a:cubicBezTo>
                    <a:pt x="9976" y="1499720"/>
                    <a:pt x="0" y="1475636"/>
                    <a:pt x="0" y="1450523"/>
                  </a:cubicBezTo>
                  <a:lnTo>
                    <a:pt x="0" y="94688"/>
                  </a:lnTo>
                  <a:cubicBezTo>
                    <a:pt x="0" y="69575"/>
                    <a:pt x="9976" y="45491"/>
                    <a:pt x="27733" y="27733"/>
                  </a:cubicBezTo>
                  <a:cubicBezTo>
                    <a:pt x="45491" y="9976"/>
                    <a:pt x="69575" y="0"/>
                    <a:pt x="94688" y="0"/>
                  </a:cubicBezTo>
                  <a:close/>
                </a:path>
              </a:pathLst>
            </a:custGeom>
            <a:solidFill>
              <a:srgbClr val="FFB6DD"/>
            </a:solidFill>
          </p:spPr>
          <p:txBody>
            <a:bodyPr/>
            <a:lstStyle/>
            <a:p>
              <a:endParaRPr lang="en-PK"/>
            </a:p>
          </p:txBody>
        </p:sp>
        <p:sp>
          <p:nvSpPr>
            <p:cNvPr id="18" name="TextBox 18"/>
            <p:cNvSpPr txBox="1"/>
            <p:nvPr/>
          </p:nvSpPr>
          <p:spPr>
            <a:xfrm>
              <a:off x="0" y="-28575"/>
              <a:ext cx="2153412" cy="1573786"/>
            </a:xfrm>
            <a:prstGeom prst="rect">
              <a:avLst/>
            </a:prstGeom>
          </p:spPr>
          <p:txBody>
            <a:bodyPr lIns="50800" tIns="50800" rIns="50800" bIns="50800" rtlCol="0" anchor="ctr"/>
            <a:lstStyle/>
            <a:p>
              <a:pPr algn="ctr">
                <a:lnSpc>
                  <a:spcPts val="1540"/>
                </a:lnSpc>
              </a:pPr>
              <a:endParaRPr/>
            </a:p>
          </p:txBody>
        </p:sp>
      </p:grpSp>
      <p:sp>
        <p:nvSpPr>
          <p:cNvPr id="19" name="Freeform 19"/>
          <p:cNvSpPr/>
          <p:nvPr/>
        </p:nvSpPr>
        <p:spPr>
          <a:xfrm rot="7941020">
            <a:off x="-3392313" y="-1952348"/>
            <a:ext cx="9076645" cy="7376837"/>
          </a:xfrm>
          <a:custGeom>
            <a:avLst/>
            <a:gdLst/>
            <a:ahLst/>
            <a:cxnLst/>
            <a:rect l="l" t="t" r="r" b="b"/>
            <a:pathLst>
              <a:path w="9076645" h="7376837">
                <a:moveTo>
                  <a:pt x="0" y="0"/>
                </a:moveTo>
                <a:lnTo>
                  <a:pt x="9076644" y="0"/>
                </a:lnTo>
                <a:lnTo>
                  <a:pt x="9076644" y="7376837"/>
                </a:lnTo>
                <a:lnTo>
                  <a:pt x="0" y="73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20" name="Group 20"/>
          <p:cNvGrpSpPr/>
          <p:nvPr/>
        </p:nvGrpSpPr>
        <p:grpSpPr>
          <a:xfrm>
            <a:off x="5683148" y="2941552"/>
            <a:ext cx="1006095" cy="857917"/>
            <a:chOff x="0" y="0"/>
            <a:chExt cx="970298" cy="827392"/>
          </a:xfrm>
        </p:grpSpPr>
        <p:sp>
          <p:nvSpPr>
            <p:cNvPr id="21" name="Freeform 21"/>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2" name="TextBox 22"/>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01</a:t>
              </a:r>
            </a:p>
          </p:txBody>
        </p:sp>
      </p:grpSp>
      <p:grpSp>
        <p:nvGrpSpPr>
          <p:cNvPr id="23" name="Group 23"/>
          <p:cNvGrpSpPr/>
          <p:nvPr/>
        </p:nvGrpSpPr>
        <p:grpSpPr>
          <a:xfrm>
            <a:off x="5683148" y="4070089"/>
            <a:ext cx="1006095" cy="857917"/>
            <a:chOff x="0" y="0"/>
            <a:chExt cx="970298" cy="827392"/>
          </a:xfrm>
        </p:grpSpPr>
        <p:sp>
          <p:nvSpPr>
            <p:cNvPr id="24" name="Freeform 24"/>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5" name="TextBox 25"/>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02</a:t>
              </a:r>
            </a:p>
          </p:txBody>
        </p:sp>
      </p:grpSp>
      <p:grpSp>
        <p:nvGrpSpPr>
          <p:cNvPr id="26" name="Group 26"/>
          <p:cNvGrpSpPr/>
          <p:nvPr/>
        </p:nvGrpSpPr>
        <p:grpSpPr>
          <a:xfrm>
            <a:off x="5683148" y="5198626"/>
            <a:ext cx="1006095" cy="857917"/>
            <a:chOff x="0" y="0"/>
            <a:chExt cx="970298" cy="827392"/>
          </a:xfrm>
        </p:grpSpPr>
        <p:sp>
          <p:nvSpPr>
            <p:cNvPr id="27" name="Freeform 27"/>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8" name="TextBox 28"/>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03</a:t>
              </a:r>
            </a:p>
          </p:txBody>
        </p:sp>
      </p:grpSp>
      <p:grpSp>
        <p:nvGrpSpPr>
          <p:cNvPr id="29" name="Group 29"/>
          <p:cNvGrpSpPr/>
          <p:nvPr/>
        </p:nvGrpSpPr>
        <p:grpSpPr>
          <a:xfrm>
            <a:off x="5683148" y="6327163"/>
            <a:ext cx="1006095" cy="857917"/>
            <a:chOff x="0" y="0"/>
            <a:chExt cx="970298" cy="827392"/>
          </a:xfrm>
        </p:grpSpPr>
        <p:sp>
          <p:nvSpPr>
            <p:cNvPr id="30" name="Freeform 30"/>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31" name="TextBox 31"/>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04</a:t>
              </a:r>
            </a:p>
          </p:txBody>
        </p:sp>
      </p:grpSp>
      <p:sp>
        <p:nvSpPr>
          <p:cNvPr id="32" name="TextBox 32"/>
          <p:cNvSpPr txBox="1"/>
          <p:nvPr/>
        </p:nvSpPr>
        <p:spPr>
          <a:xfrm>
            <a:off x="7376867" y="5228438"/>
            <a:ext cx="6850683" cy="580390"/>
          </a:xfrm>
          <a:prstGeom prst="rect">
            <a:avLst/>
          </a:prstGeom>
        </p:spPr>
        <p:txBody>
          <a:bodyPr lIns="0" tIns="0" rIns="0" bIns="0" rtlCol="0" anchor="t">
            <a:spAutoFit/>
          </a:bodyPr>
          <a:lstStyle/>
          <a:p>
            <a:pPr algn="l">
              <a:lnSpc>
                <a:spcPts val="4760"/>
              </a:lnSpc>
            </a:pPr>
            <a:r>
              <a:rPr lang="en-US" sz="3400">
                <a:solidFill>
                  <a:srgbClr val="000000"/>
                </a:solidFill>
                <a:latin typeface="HK Grotesk"/>
              </a:rPr>
              <a:t>CRUD Application Output</a:t>
            </a:r>
          </a:p>
        </p:txBody>
      </p:sp>
      <p:sp>
        <p:nvSpPr>
          <p:cNvPr id="33" name="TextBox 33"/>
          <p:cNvSpPr txBox="1"/>
          <p:nvPr/>
        </p:nvSpPr>
        <p:spPr>
          <a:xfrm>
            <a:off x="7376867" y="6379605"/>
            <a:ext cx="6231920" cy="580390"/>
          </a:xfrm>
          <a:prstGeom prst="rect">
            <a:avLst/>
          </a:prstGeom>
        </p:spPr>
        <p:txBody>
          <a:bodyPr lIns="0" tIns="0" rIns="0" bIns="0" rtlCol="0" anchor="t">
            <a:spAutoFit/>
          </a:bodyPr>
          <a:lstStyle/>
          <a:p>
            <a:pPr algn="l">
              <a:lnSpc>
                <a:spcPts val="4760"/>
              </a:lnSpc>
            </a:pPr>
            <a:r>
              <a:rPr lang="en-US" sz="3400">
                <a:solidFill>
                  <a:srgbClr val="000000"/>
                </a:solidFill>
                <a:latin typeface="HK Grotesk"/>
              </a:rPr>
              <a:t>HTML Code</a:t>
            </a:r>
          </a:p>
        </p:txBody>
      </p:sp>
      <p:sp>
        <p:nvSpPr>
          <p:cNvPr id="34" name="TextBox 34"/>
          <p:cNvSpPr txBox="1"/>
          <p:nvPr/>
        </p:nvSpPr>
        <p:spPr>
          <a:xfrm>
            <a:off x="7376867" y="7508142"/>
            <a:ext cx="6231920" cy="580390"/>
          </a:xfrm>
          <a:prstGeom prst="rect">
            <a:avLst/>
          </a:prstGeom>
        </p:spPr>
        <p:txBody>
          <a:bodyPr lIns="0" tIns="0" rIns="0" bIns="0" rtlCol="0" anchor="t">
            <a:spAutoFit/>
          </a:bodyPr>
          <a:lstStyle/>
          <a:p>
            <a:pPr algn="l">
              <a:lnSpc>
                <a:spcPts val="4760"/>
              </a:lnSpc>
            </a:pPr>
            <a:r>
              <a:rPr lang="en-US" sz="3400">
                <a:solidFill>
                  <a:srgbClr val="000000"/>
                </a:solidFill>
                <a:latin typeface="HK Grotesk"/>
              </a:rPr>
              <a:t>JS Code</a:t>
            </a:r>
          </a:p>
        </p:txBody>
      </p:sp>
      <p:sp>
        <p:nvSpPr>
          <p:cNvPr id="35" name="TextBox 35"/>
          <p:cNvSpPr txBox="1"/>
          <p:nvPr/>
        </p:nvSpPr>
        <p:spPr>
          <a:xfrm>
            <a:off x="7376867" y="4122531"/>
            <a:ext cx="7114230" cy="580390"/>
          </a:xfrm>
          <a:prstGeom prst="rect">
            <a:avLst/>
          </a:prstGeom>
        </p:spPr>
        <p:txBody>
          <a:bodyPr lIns="0" tIns="0" rIns="0" bIns="0" rtlCol="0" anchor="t">
            <a:spAutoFit/>
          </a:bodyPr>
          <a:lstStyle/>
          <a:p>
            <a:pPr algn="l">
              <a:lnSpc>
                <a:spcPts val="4760"/>
              </a:lnSpc>
            </a:pPr>
            <a:r>
              <a:rPr lang="en-US" sz="3400">
                <a:solidFill>
                  <a:srgbClr val="000000"/>
                </a:solidFill>
                <a:latin typeface="HK Grotesk"/>
              </a:rPr>
              <a:t>Why we use CRUD Operation</a:t>
            </a:r>
          </a:p>
        </p:txBody>
      </p:sp>
      <p:grpSp>
        <p:nvGrpSpPr>
          <p:cNvPr id="36" name="Group 36"/>
          <p:cNvGrpSpPr/>
          <p:nvPr/>
        </p:nvGrpSpPr>
        <p:grpSpPr>
          <a:xfrm>
            <a:off x="5683148" y="7433909"/>
            <a:ext cx="1006095" cy="857917"/>
            <a:chOff x="0" y="0"/>
            <a:chExt cx="970298" cy="827392"/>
          </a:xfrm>
        </p:grpSpPr>
        <p:sp>
          <p:nvSpPr>
            <p:cNvPr id="37" name="Freeform 37"/>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38" name="TextBox 38"/>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05</a:t>
              </a:r>
            </a:p>
          </p:txBody>
        </p:sp>
      </p:grpSp>
      <p:sp>
        <p:nvSpPr>
          <p:cNvPr id="39" name="TextBox 39"/>
          <p:cNvSpPr txBox="1"/>
          <p:nvPr/>
        </p:nvSpPr>
        <p:spPr>
          <a:xfrm>
            <a:off x="7376867" y="2993994"/>
            <a:ext cx="6231920" cy="580390"/>
          </a:xfrm>
          <a:prstGeom prst="rect">
            <a:avLst/>
          </a:prstGeom>
        </p:spPr>
        <p:txBody>
          <a:bodyPr lIns="0" tIns="0" rIns="0" bIns="0" rtlCol="0" anchor="t">
            <a:spAutoFit/>
          </a:bodyPr>
          <a:lstStyle/>
          <a:p>
            <a:pPr algn="l">
              <a:lnSpc>
                <a:spcPts val="4760"/>
              </a:lnSpc>
            </a:pPr>
            <a:r>
              <a:rPr lang="en-US" sz="3400">
                <a:solidFill>
                  <a:srgbClr val="000000"/>
                </a:solidFill>
                <a:latin typeface="HK Grotesk"/>
              </a:rPr>
              <a:t>CRUD Operation in JS?</a:t>
            </a:r>
          </a:p>
        </p:txBody>
      </p:sp>
      <p:grpSp>
        <p:nvGrpSpPr>
          <p:cNvPr id="40" name="Group 40"/>
          <p:cNvGrpSpPr/>
          <p:nvPr/>
        </p:nvGrpSpPr>
        <p:grpSpPr>
          <a:xfrm>
            <a:off x="18181857" y="8291827"/>
            <a:ext cx="106143" cy="966473"/>
            <a:chOff x="0" y="0"/>
            <a:chExt cx="626900" cy="5708159"/>
          </a:xfrm>
        </p:grpSpPr>
        <p:sp>
          <p:nvSpPr>
            <p:cNvPr id="41" name="Freeform 41"/>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42" name="TextBox 42"/>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43" name="Freeform 43"/>
          <p:cNvSpPr/>
          <p:nvPr/>
        </p:nvSpPr>
        <p:spPr>
          <a:xfrm>
            <a:off x="6522933" y="9258300"/>
            <a:ext cx="7939787" cy="6452882"/>
          </a:xfrm>
          <a:custGeom>
            <a:avLst/>
            <a:gdLst/>
            <a:ahLst/>
            <a:cxnLst/>
            <a:rect l="l" t="t" r="r" b="b"/>
            <a:pathLst>
              <a:path w="7939787" h="6452882">
                <a:moveTo>
                  <a:pt x="0" y="0"/>
                </a:moveTo>
                <a:lnTo>
                  <a:pt x="7939788" y="0"/>
                </a:lnTo>
                <a:lnTo>
                  <a:pt x="7939788"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4" name="Freeform 44"/>
          <p:cNvSpPr/>
          <p:nvPr/>
        </p:nvSpPr>
        <p:spPr>
          <a:xfrm rot="7941020">
            <a:off x="-7186608" y="868586"/>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45" name="Group 45"/>
          <p:cNvGrpSpPr/>
          <p:nvPr/>
        </p:nvGrpSpPr>
        <p:grpSpPr>
          <a:xfrm>
            <a:off x="367286" y="9258300"/>
            <a:ext cx="5315862" cy="711085"/>
            <a:chOff x="0" y="0"/>
            <a:chExt cx="1400063" cy="187282"/>
          </a:xfrm>
        </p:grpSpPr>
        <p:sp>
          <p:nvSpPr>
            <p:cNvPr id="46" name="Freeform 46"/>
            <p:cNvSpPr/>
            <p:nvPr/>
          </p:nvSpPr>
          <p:spPr>
            <a:xfrm>
              <a:off x="0" y="0"/>
              <a:ext cx="1400063" cy="187282"/>
            </a:xfrm>
            <a:custGeom>
              <a:avLst/>
              <a:gdLst/>
              <a:ahLst/>
              <a:cxnLst/>
              <a:rect l="l" t="t" r="r" b="b"/>
              <a:pathLst>
                <a:path w="1400063" h="187282">
                  <a:moveTo>
                    <a:pt x="93641" y="0"/>
                  </a:moveTo>
                  <a:lnTo>
                    <a:pt x="1306422" y="0"/>
                  </a:lnTo>
                  <a:cubicBezTo>
                    <a:pt x="1331257" y="0"/>
                    <a:pt x="1355075" y="9866"/>
                    <a:pt x="1372636" y="27427"/>
                  </a:cubicBezTo>
                  <a:cubicBezTo>
                    <a:pt x="1390197" y="44988"/>
                    <a:pt x="1400063" y="68806"/>
                    <a:pt x="1400063" y="93641"/>
                  </a:cubicBezTo>
                  <a:lnTo>
                    <a:pt x="1400063" y="93641"/>
                  </a:lnTo>
                  <a:cubicBezTo>
                    <a:pt x="1400063" y="118476"/>
                    <a:pt x="1390197" y="142294"/>
                    <a:pt x="1372636" y="159855"/>
                  </a:cubicBezTo>
                  <a:cubicBezTo>
                    <a:pt x="1355075" y="177416"/>
                    <a:pt x="1331257" y="187282"/>
                    <a:pt x="1306422"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47" name="TextBox 47"/>
            <p:cNvSpPr txBox="1"/>
            <p:nvPr/>
          </p:nvSpPr>
          <p:spPr>
            <a:xfrm>
              <a:off x="0" y="-47625"/>
              <a:ext cx="1400063" cy="234907"/>
            </a:xfrm>
            <a:prstGeom prst="rect">
              <a:avLst/>
            </a:prstGeom>
          </p:spPr>
          <p:txBody>
            <a:bodyPr lIns="50800" tIns="50800" rIns="50800" bIns="50800" rtlCol="0" anchor="ctr"/>
            <a:lstStyle/>
            <a:p>
              <a:pPr algn="ctr">
                <a:lnSpc>
                  <a:spcPts val="2239"/>
                </a:lnSpc>
              </a:pPr>
              <a:endParaRPr/>
            </a:p>
          </p:txBody>
        </p:sp>
      </p:grpSp>
      <p:sp>
        <p:nvSpPr>
          <p:cNvPr id="48" name="TextBox 48"/>
          <p:cNvSpPr txBox="1"/>
          <p:nvPr/>
        </p:nvSpPr>
        <p:spPr>
          <a:xfrm>
            <a:off x="589191" y="9430104"/>
            <a:ext cx="5093958" cy="455506"/>
          </a:xfrm>
          <a:prstGeom prst="rect">
            <a:avLst/>
          </a:prstGeom>
        </p:spPr>
        <p:txBody>
          <a:bodyPr lIns="0" tIns="0" rIns="0" bIns="0" rtlCol="0" anchor="t">
            <a:spAutoFit/>
          </a:bodyPr>
          <a:lstStyle/>
          <a:p>
            <a:pPr algn="ctr">
              <a:lnSpc>
                <a:spcPts val="3768"/>
              </a:lnSpc>
              <a:spcBef>
                <a:spcPct val="0"/>
              </a:spcBef>
            </a:pPr>
            <a:r>
              <a:rPr lang="en-US" sz="2691" spc="705">
                <a:solidFill>
                  <a:srgbClr val="E1007A"/>
                </a:solidFill>
                <a:latin typeface="HK Grotesk Bold"/>
              </a:rPr>
              <a:t>HADIA QAISER 003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5195" y="489982"/>
            <a:ext cx="8537609" cy="1144905"/>
          </a:xfrm>
          <a:prstGeom prst="rect">
            <a:avLst/>
          </a:prstGeom>
        </p:spPr>
        <p:txBody>
          <a:bodyPr lIns="0" tIns="0" rIns="0" bIns="0" rtlCol="0" anchor="t">
            <a:spAutoFit/>
          </a:bodyPr>
          <a:lstStyle/>
          <a:p>
            <a:pPr marL="0" lvl="0" indent="0" algn="ctr">
              <a:lnSpc>
                <a:spcPts val="9000"/>
              </a:lnSpc>
            </a:pPr>
            <a:r>
              <a:rPr lang="en-US" sz="7200">
                <a:solidFill>
                  <a:srgbClr val="FF007A"/>
                </a:solidFill>
                <a:latin typeface="Alice Bold Italics"/>
              </a:rPr>
              <a:t>AJAX  JS CODE</a:t>
            </a:r>
          </a:p>
        </p:txBody>
      </p:sp>
      <p:sp>
        <p:nvSpPr>
          <p:cNvPr id="3" name="TextBox 3"/>
          <p:cNvSpPr txBox="1"/>
          <p:nvPr/>
        </p:nvSpPr>
        <p:spPr>
          <a:xfrm>
            <a:off x="1418398" y="1964055"/>
            <a:ext cx="16553020" cy="8188325"/>
          </a:xfrm>
          <a:prstGeom prst="rect">
            <a:avLst/>
          </a:prstGeom>
        </p:spPr>
        <p:txBody>
          <a:bodyPr lIns="0" tIns="0" rIns="0" bIns="0" rtlCol="0" anchor="t">
            <a:spAutoFit/>
          </a:bodyPr>
          <a:lstStyle/>
          <a:p>
            <a:pPr marL="690881" lvl="1" indent="-345440" algn="l">
              <a:lnSpc>
                <a:spcPts val="5440"/>
              </a:lnSpc>
              <a:buFont typeface="Arial"/>
              <a:buChar char="•"/>
            </a:pPr>
            <a:r>
              <a:rPr lang="en-US" sz="3200">
                <a:solidFill>
                  <a:srgbClr val="000000"/>
                </a:solidFill>
                <a:latin typeface="Alice Bold"/>
              </a:rPr>
              <a:t>function loadDoc() {   </a:t>
            </a:r>
            <a:r>
              <a:rPr lang="en-US" sz="3200">
                <a:solidFill>
                  <a:srgbClr val="FF007A"/>
                </a:solidFill>
                <a:latin typeface="Alice"/>
              </a:rPr>
              <a:t>// Creates a new XMLHttpRequest object to interact with servers</a:t>
            </a:r>
          </a:p>
          <a:p>
            <a:pPr marL="690881" lvl="1" indent="-345440" algn="l">
              <a:lnSpc>
                <a:spcPts val="5440"/>
              </a:lnSpc>
              <a:buFont typeface="Arial"/>
              <a:buChar char="•"/>
            </a:pPr>
            <a:r>
              <a:rPr lang="en-US" sz="3200">
                <a:solidFill>
                  <a:srgbClr val="000000"/>
                </a:solidFill>
                <a:latin typeface="Alice"/>
              </a:rPr>
              <a:t> </a:t>
            </a:r>
            <a:r>
              <a:rPr lang="en-US" sz="3200">
                <a:solidFill>
                  <a:srgbClr val="000000"/>
                </a:solidFill>
                <a:latin typeface="Alice Bold"/>
              </a:rPr>
              <a:t>const xhttp = new XMLHttpRequest();   </a:t>
            </a:r>
            <a:r>
              <a:rPr lang="en-US" sz="3200">
                <a:solidFill>
                  <a:srgbClr val="FF007A"/>
                </a:solidFill>
                <a:latin typeface="Alice Bold"/>
              </a:rPr>
              <a:t>/</a:t>
            </a:r>
            <a:r>
              <a:rPr lang="en-US" sz="3200">
                <a:solidFill>
                  <a:srgbClr val="FF007A"/>
                </a:solidFill>
                <a:latin typeface="Alice"/>
              </a:rPr>
              <a:t>/ Defines a function that is called when the onload event is triggered</a:t>
            </a:r>
          </a:p>
          <a:p>
            <a:pPr marL="690881" lvl="1" indent="-345440" algn="l">
              <a:lnSpc>
                <a:spcPts val="5440"/>
              </a:lnSpc>
              <a:buFont typeface="Arial"/>
              <a:buChar char="•"/>
            </a:pPr>
            <a:r>
              <a:rPr lang="en-US" sz="3200">
                <a:solidFill>
                  <a:srgbClr val="000000"/>
                </a:solidFill>
                <a:latin typeface="Alice Bold"/>
              </a:rPr>
              <a:t> xhttp.onload = function() {  </a:t>
            </a:r>
            <a:r>
              <a:rPr lang="en-US" sz="3200">
                <a:solidFill>
                  <a:srgbClr val="FF007A"/>
                </a:solidFill>
                <a:latin typeface="Alice"/>
              </a:rPr>
              <a:t>// Sets the innerHTML of the element with the ID 'demo' to the response text received from the server</a:t>
            </a:r>
          </a:p>
          <a:p>
            <a:pPr marL="690881" lvl="1" indent="-345440" algn="l">
              <a:lnSpc>
                <a:spcPts val="5440"/>
              </a:lnSpc>
              <a:buFont typeface="Arial"/>
              <a:buChar char="•"/>
            </a:pPr>
            <a:r>
              <a:rPr lang="en-US" sz="3200">
                <a:solidFill>
                  <a:srgbClr val="000000"/>
                </a:solidFill>
                <a:latin typeface="Alice Bold"/>
              </a:rPr>
              <a:t>document.getElementById("demo").innerHTML = this.responseText; } </a:t>
            </a:r>
          </a:p>
          <a:p>
            <a:pPr marL="690881" lvl="1" indent="-345440" algn="l">
              <a:lnSpc>
                <a:spcPts val="5440"/>
              </a:lnSpc>
              <a:buFont typeface="Arial"/>
              <a:buChar char="•"/>
            </a:pPr>
            <a:r>
              <a:rPr lang="en-US" sz="3200">
                <a:solidFill>
                  <a:srgbClr val="FF007A"/>
                </a:solidFill>
                <a:latin typeface="Alice"/>
              </a:rPr>
              <a:t> // Initializes a request. The first argument is the method ("GET"),</a:t>
            </a:r>
          </a:p>
          <a:p>
            <a:pPr marL="690881" lvl="1" indent="-345440" algn="l">
              <a:lnSpc>
                <a:spcPts val="5440"/>
              </a:lnSpc>
              <a:buFont typeface="Arial"/>
              <a:buChar char="•"/>
            </a:pPr>
            <a:r>
              <a:rPr lang="en-US" sz="3200">
                <a:solidFill>
                  <a:srgbClr val="FF007A"/>
                </a:solidFill>
                <a:latin typeface="Alice"/>
              </a:rPr>
              <a:t>// the second is the URL of the server-side resource, and the third</a:t>
            </a:r>
          </a:p>
          <a:p>
            <a:pPr marL="690881" lvl="1" indent="-345440" algn="l">
              <a:lnSpc>
                <a:spcPts val="5440"/>
              </a:lnSpc>
              <a:buFont typeface="Arial"/>
              <a:buChar char="•"/>
            </a:pPr>
            <a:r>
              <a:rPr lang="en-US" sz="3200">
                <a:solidFill>
                  <a:srgbClr val="FF007A"/>
                </a:solidFill>
                <a:latin typeface="Alice"/>
              </a:rPr>
              <a:t>// argument sets it to asynchronous (true)</a:t>
            </a:r>
          </a:p>
          <a:p>
            <a:pPr marL="690881" lvl="1" indent="-345440" algn="l">
              <a:lnSpc>
                <a:spcPts val="5440"/>
              </a:lnSpc>
              <a:buFont typeface="Arial"/>
              <a:buChar char="•"/>
            </a:pPr>
            <a:r>
              <a:rPr lang="en-US" sz="3200">
                <a:solidFill>
                  <a:srgbClr val="000000"/>
                </a:solidFill>
                <a:latin typeface="Alice Bold"/>
              </a:rPr>
              <a:t> xhttp.open("GET", "ajax_info.txt", true)   </a:t>
            </a:r>
            <a:r>
              <a:rPr lang="en-US" sz="3200">
                <a:solidFill>
                  <a:srgbClr val="FF007A"/>
                </a:solidFill>
                <a:latin typeface="Alice"/>
              </a:rPr>
              <a:t>// Sends the request to the server</a:t>
            </a:r>
          </a:p>
          <a:p>
            <a:pPr marL="690881" lvl="1" indent="-345440" algn="l">
              <a:lnSpc>
                <a:spcPts val="5440"/>
              </a:lnSpc>
              <a:buFont typeface="Arial"/>
              <a:buChar char="•"/>
            </a:pPr>
            <a:r>
              <a:rPr lang="en-US" sz="3200">
                <a:solidFill>
                  <a:srgbClr val="000000"/>
                </a:solidFill>
                <a:latin typeface="Alice Bold"/>
              </a:rPr>
              <a:t> xhttp.send(); }</a:t>
            </a:r>
          </a:p>
          <a:p>
            <a:pPr algn="l">
              <a:lnSpc>
                <a:spcPts val="5440"/>
              </a:lnSpc>
            </a:pPr>
            <a:endParaRPr lang="en-US" sz="3200">
              <a:solidFill>
                <a:srgbClr val="000000"/>
              </a:solidFill>
              <a:latin typeface="Alice Bold"/>
            </a:endParaRPr>
          </a:p>
        </p:txBody>
      </p:sp>
      <p:sp>
        <p:nvSpPr>
          <p:cNvPr id="4" name="Freeform 4"/>
          <p:cNvSpPr/>
          <p:nvPr/>
        </p:nvSpPr>
        <p:spPr>
          <a:xfrm rot="7941020">
            <a:off x="5156586" y="8719612"/>
            <a:ext cx="9076645" cy="7376837"/>
          </a:xfrm>
          <a:custGeom>
            <a:avLst/>
            <a:gdLst/>
            <a:ahLst/>
            <a:cxnLst/>
            <a:rect l="l" t="t" r="r" b="b"/>
            <a:pathLst>
              <a:path w="9076645" h="7376837">
                <a:moveTo>
                  <a:pt x="0" y="0"/>
                </a:moveTo>
                <a:lnTo>
                  <a:pt x="9076644" y="0"/>
                </a:lnTo>
                <a:lnTo>
                  <a:pt x="9076644" y="7376837"/>
                </a:lnTo>
                <a:lnTo>
                  <a:pt x="0" y="73768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5" name="Freeform 5"/>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Freeform 6"/>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7" name="Group 7"/>
          <p:cNvGrpSpPr/>
          <p:nvPr/>
        </p:nvGrpSpPr>
        <p:grpSpPr>
          <a:xfrm>
            <a:off x="17491799" y="9258300"/>
            <a:ext cx="842787" cy="1028700"/>
            <a:chOff x="0" y="0"/>
            <a:chExt cx="812800" cy="992098"/>
          </a:xfrm>
        </p:grpSpPr>
        <p:sp>
          <p:nvSpPr>
            <p:cNvPr id="8" name="Freeform 8"/>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9" name="TextBox 9"/>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20</a:t>
              </a:r>
            </a:p>
          </p:txBody>
        </p:sp>
      </p:grpSp>
      <p:grpSp>
        <p:nvGrpSpPr>
          <p:cNvPr id="10" name="Group 10"/>
          <p:cNvGrpSpPr/>
          <p:nvPr/>
        </p:nvGrpSpPr>
        <p:grpSpPr>
          <a:xfrm>
            <a:off x="18181857" y="8291827"/>
            <a:ext cx="106143" cy="966473"/>
            <a:chOff x="0" y="0"/>
            <a:chExt cx="626900" cy="5708159"/>
          </a:xfrm>
        </p:grpSpPr>
        <p:sp>
          <p:nvSpPr>
            <p:cNvPr id="11" name="Freeform 11"/>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2" name="TextBox 12"/>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14" name="Freeform 14"/>
          <p:cNvSpPr/>
          <p:nvPr/>
        </p:nvSpPr>
        <p:spPr>
          <a:xfrm rot="7941020">
            <a:off x="-3302312" y="-282745"/>
            <a:ext cx="5964365" cy="4847402"/>
          </a:xfrm>
          <a:custGeom>
            <a:avLst/>
            <a:gdLst/>
            <a:ahLst/>
            <a:cxnLst/>
            <a:rect l="l" t="t" r="r" b="b"/>
            <a:pathLst>
              <a:path w="5964365" h="4847402">
                <a:moveTo>
                  <a:pt x="0" y="0"/>
                </a:moveTo>
                <a:lnTo>
                  <a:pt x="5964365" y="0"/>
                </a:lnTo>
                <a:lnTo>
                  <a:pt x="5964365" y="4847402"/>
                </a:lnTo>
                <a:lnTo>
                  <a:pt x="0" y="48474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385" y="2125980"/>
            <a:ext cx="6707053" cy="2771104"/>
          </a:xfrm>
          <a:custGeom>
            <a:avLst/>
            <a:gdLst/>
            <a:ahLst/>
            <a:cxnLst/>
            <a:rect l="l" t="t" r="r" b="b"/>
            <a:pathLst>
              <a:path w="6707053" h="2771104">
                <a:moveTo>
                  <a:pt x="0" y="0"/>
                </a:moveTo>
                <a:lnTo>
                  <a:pt x="6707052" y="0"/>
                </a:lnTo>
                <a:lnTo>
                  <a:pt x="6707052" y="2771104"/>
                </a:lnTo>
                <a:lnTo>
                  <a:pt x="0" y="2771104"/>
                </a:lnTo>
                <a:lnTo>
                  <a:pt x="0" y="0"/>
                </a:lnTo>
                <a:close/>
              </a:path>
            </a:pathLst>
          </a:custGeom>
          <a:blipFill>
            <a:blip r:embed="rId2"/>
            <a:stretch>
              <a:fillRect/>
            </a:stretch>
          </a:blipFill>
          <a:ln w="38100" cap="sq">
            <a:solidFill>
              <a:srgbClr val="F94FAB"/>
            </a:solidFill>
            <a:prstDash val="solid"/>
            <a:miter/>
          </a:ln>
        </p:spPr>
        <p:txBody>
          <a:bodyPr/>
          <a:lstStyle/>
          <a:p>
            <a:endParaRPr lang="en-PK"/>
          </a:p>
        </p:txBody>
      </p:sp>
      <p:sp>
        <p:nvSpPr>
          <p:cNvPr id="3" name="TextBox 3"/>
          <p:cNvSpPr txBox="1"/>
          <p:nvPr/>
        </p:nvSpPr>
        <p:spPr>
          <a:xfrm>
            <a:off x="9849246" y="2228254"/>
            <a:ext cx="6452277" cy="3441198"/>
          </a:xfrm>
          <a:prstGeom prst="rect">
            <a:avLst/>
          </a:prstGeom>
        </p:spPr>
        <p:txBody>
          <a:bodyPr lIns="0" tIns="0" rIns="0" bIns="0" rtlCol="0" anchor="t">
            <a:spAutoFit/>
          </a:bodyPr>
          <a:lstStyle/>
          <a:p>
            <a:pPr marL="703383" lvl="1" indent="-351691" algn="l">
              <a:lnSpc>
                <a:spcPts val="5538"/>
              </a:lnSpc>
              <a:buFont typeface="Arial"/>
              <a:buChar char="•"/>
            </a:pPr>
            <a:r>
              <a:rPr lang="en-US" sz="3257">
                <a:solidFill>
                  <a:srgbClr val="000000"/>
                </a:solidFill>
                <a:latin typeface="Alice Bold"/>
              </a:rPr>
              <a:t>Clicking the Button</a:t>
            </a:r>
          </a:p>
          <a:p>
            <a:pPr marL="703383" lvl="1" indent="-351691" algn="l">
              <a:lnSpc>
                <a:spcPts val="5538"/>
              </a:lnSpc>
              <a:buFont typeface="Arial"/>
              <a:buChar char="•"/>
            </a:pPr>
            <a:r>
              <a:rPr lang="en-US" sz="3257">
                <a:solidFill>
                  <a:srgbClr val="000000"/>
                </a:solidFill>
                <a:latin typeface="Alice Bold"/>
              </a:rPr>
              <a:t>Function Execution</a:t>
            </a:r>
          </a:p>
          <a:p>
            <a:pPr marL="703383" lvl="1" indent="-351691" algn="l">
              <a:lnSpc>
                <a:spcPts val="5538"/>
              </a:lnSpc>
              <a:buFont typeface="Arial"/>
              <a:buChar char="•"/>
            </a:pPr>
            <a:r>
              <a:rPr lang="en-US" sz="3257">
                <a:solidFill>
                  <a:srgbClr val="000000"/>
                </a:solidFill>
                <a:latin typeface="Alice Bold"/>
              </a:rPr>
              <a:t>Server Response Handling</a:t>
            </a:r>
          </a:p>
          <a:p>
            <a:pPr marL="703383" lvl="1" indent="-351691" algn="l">
              <a:lnSpc>
                <a:spcPts val="5538"/>
              </a:lnSpc>
              <a:buFont typeface="Arial"/>
              <a:buChar char="•"/>
            </a:pPr>
            <a:r>
              <a:rPr lang="en-US" sz="3257">
                <a:solidFill>
                  <a:srgbClr val="000000"/>
                </a:solidFill>
                <a:latin typeface="Alice Bold"/>
              </a:rPr>
              <a:t>Output Change</a:t>
            </a:r>
          </a:p>
          <a:p>
            <a:pPr algn="l">
              <a:lnSpc>
                <a:spcPts val="5538"/>
              </a:lnSpc>
            </a:pPr>
            <a:endParaRPr lang="en-US" sz="3257">
              <a:solidFill>
                <a:srgbClr val="000000"/>
              </a:solidFill>
              <a:latin typeface="Alice Bold"/>
            </a:endParaRPr>
          </a:p>
        </p:txBody>
      </p:sp>
      <p:sp>
        <p:nvSpPr>
          <p:cNvPr id="4" name="AutoShape 4"/>
          <p:cNvSpPr/>
          <p:nvPr/>
        </p:nvSpPr>
        <p:spPr>
          <a:xfrm>
            <a:off x="7959437" y="3846061"/>
            <a:ext cx="1889809" cy="188517"/>
          </a:xfrm>
          <a:prstGeom prst="line">
            <a:avLst/>
          </a:prstGeom>
          <a:ln w="38100" cap="flat">
            <a:solidFill>
              <a:srgbClr val="F94FAB"/>
            </a:solidFill>
            <a:prstDash val="solid"/>
            <a:headEnd type="none" w="sm" len="sm"/>
            <a:tailEnd type="arrow" w="med" len="sm"/>
          </a:ln>
        </p:spPr>
        <p:txBody>
          <a:bodyPr/>
          <a:lstStyle/>
          <a:p>
            <a:endParaRPr lang="en-PK"/>
          </a:p>
        </p:txBody>
      </p:sp>
      <p:sp>
        <p:nvSpPr>
          <p:cNvPr id="5" name="Freeform 5"/>
          <p:cNvSpPr/>
          <p:nvPr/>
        </p:nvSpPr>
        <p:spPr>
          <a:xfrm>
            <a:off x="1252385" y="5939326"/>
            <a:ext cx="9402605" cy="2347336"/>
          </a:xfrm>
          <a:custGeom>
            <a:avLst/>
            <a:gdLst/>
            <a:ahLst/>
            <a:cxnLst/>
            <a:rect l="l" t="t" r="r" b="b"/>
            <a:pathLst>
              <a:path w="9402605" h="2347336">
                <a:moveTo>
                  <a:pt x="0" y="0"/>
                </a:moveTo>
                <a:lnTo>
                  <a:pt x="9402605" y="0"/>
                </a:lnTo>
                <a:lnTo>
                  <a:pt x="9402605" y="2347336"/>
                </a:lnTo>
                <a:lnTo>
                  <a:pt x="0" y="2347336"/>
                </a:lnTo>
                <a:lnTo>
                  <a:pt x="0" y="0"/>
                </a:lnTo>
                <a:close/>
              </a:path>
            </a:pathLst>
          </a:custGeom>
          <a:blipFill>
            <a:blip r:embed="rId3"/>
            <a:stretch>
              <a:fillRect/>
            </a:stretch>
          </a:blipFill>
          <a:ln w="38100" cap="sq">
            <a:solidFill>
              <a:srgbClr val="F94FAB"/>
            </a:solidFill>
            <a:prstDash val="solid"/>
            <a:miter/>
          </a:ln>
        </p:spPr>
        <p:txBody>
          <a:bodyPr/>
          <a:lstStyle/>
          <a:p>
            <a:endParaRPr lang="en-PK"/>
          </a:p>
        </p:txBody>
      </p:sp>
      <p:sp>
        <p:nvSpPr>
          <p:cNvPr id="6" name="TextBox 6"/>
          <p:cNvSpPr txBox="1"/>
          <p:nvPr/>
        </p:nvSpPr>
        <p:spPr>
          <a:xfrm>
            <a:off x="3690633" y="602117"/>
            <a:ext cx="8537609" cy="1144905"/>
          </a:xfrm>
          <a:prstGeom prst="rect">
            <a:avLst/>
          </a:prstGeom>
        </p:spPr>
        <p:txBody>
          <a:bodyPr lIns="0" tIns="0" rIns="0" bIns="0" rtlCol="0" anchor="t">
            <a:spAutoFit/>
          </a:bodyPr>
          <a:lstStyle/>
          <a:p>
            <a:pPr marL="0" lvl="0" indent="0" algn="ctr">
              <a:lnSpc>
                <a:spcPts val="9000"/>
              </a:lnSpc>
            </a:pPr>
            <a:r>
              <a:rPr lang="en-US" sz="7200">
                <a:solidFill>
                  <a:srgbClr val="FF007A"/>
                </a:solidFill>
                <a:latin typeface="Alice Bold Italics"/>
              </a:rPr>
              <a:t>OUTPUT</a:t>
            </a:r>
          </a:p>
        </p:txBody>
      </p:sp>
      <p:sp>
        <p:nvSpPr>
          <p:cNvPr id="7" name="AutoShape 7"/>
          <p:cNvSpPr/>
          <p:nvPr/>
        </p:nvSpPr>
        <p:spPr>
          <a:xfrm>
            <a:off x="10654990" y="7093944"/>
            <a:ext cx="2420395" cy="663761"/>
          </a:xfrm>
          <a:prstGeom prst="line">
            <a:avLst/>
          </a:prstGeom>
          <a:ln w="38100" cap="flat">
            <a:solidFill>
              <a:srgbClr val="F94FAB"/>
            </a:solidFill>
            <a:prstDash val="solid"/>
            <a:headEnd type="none" w="sm" len="sm"/>
            <a:tailEnd type="arrow" w="med" len="sm"/>
          </a:ln>
        </p:spPr>
        <p:txBody>
          <a:bodyPr/>
          <a:lstStyle/>
          <a:p>
            <a:endParaRPr lang="en-PK"/>
          </a:p>
        </p:txBody>
      </p:sp>
      <p:sp>
        <p:nvSpPr>
          <p:cNvPr id="8" name="TextBox 8"/>
          <p:cNvSpPr txBox="1"/>
          <p:nvPr/>
        </p:nvSpPr>
        <p:spPr>
          <a:xfrm>
            <a:off x="13412805" y="7388069"/>
            <a:ext cx="6452277" cy="650373"/>
          </a:xfrm>
          <a:prstGeom prst="rect">
            <a:avLst/>
          </a:prstGeom>
        </p:spPr>
        <p:txBody>
          <a:bodyPr lIns="0" tIns="0" rIns="0" bIns="0" rtlCol="0" anchor="t">
            <a:spAutoFit/>
          </a:bodyPr>
          <a:lstStyle/>
          <a:p>
            <a:pPr marL="703383" lvl="1" indent="-351691" algn="l">
              <a:lnSpc>
                <a:spcPts val="5538"/>
              </a:lnSpc>
              <a:buFont typeface="Arial"/>
              <a:buChar char="•"/>
            </a:pPr>
            <a:r>
              <a:rPr lang="en-US" sz="3257">
                <a:solidFill>
                  <a:srgbClr val="000000"/>
                </a:solidFill>
                <a:latin typeface="Glacial Indifference Bold"/>
              </a:rPr>
              <a:t>OUTPUT</a:t>
            </a:r>
          </a:p>
        </p:txBody>
      </p:sp>
      <p:sp>
        <p:nvSpPr>
          <p:cNvPr id="9" name="Freeform 9"/>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10" name="Freeform 10"/>
          <p:cNvSpPr/>
          <p:nvPr/>
        </p:nvSpPr>
        <p:spPr>
          <a:xfrm rot="7941020">
            <a:off x="-4866037" y="-3857714"/>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11" name="Freeform 11"/>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12" name="Freeform 12"/>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36000"/>
            </a:blip>
            <a:stretch>
              <a:fillRect/>
            </a:stretch>
          </a:blipFill>
        </p:spPr>
        <p:txBody>
          <a:bodyPr/>
          <a:lstStyle/>
          <a:p>
            <a:endParaRPr lang="en-PK"/>
          </a:p>
        </p:txBody>
      </p:sp>
      <p:grpSp>
        <p:nvGrpSpPr>
          <p:cNvPr id="13" name="Group 13"/>
          <p:cNvGrpSpPr/>
          <p:nvPr/>
        </p:nvGrpSpPr>
        <p:grpSpPr>
          <a:xfrm>
            <a:off x="17491799" y="9258300"/>
            <a:ext cx="842787" cy="1028700"/>
            <a:chOff x="0" y="0"/>
            <a:chExt cx="812800" cy="992098"/>
          </a:xfrm>
        </p:grpSpPr>
        <p:sp>
          <p:nvSpPr>
            <p:cNvPr id="14"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5"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21</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TextBox 3"/>
          <p:cNvSpPr txBox="1"/>
          <p:nvPr/>
        </p:nvSpPr>
        <p:spPr>
          <a:xfrm>
            <a:off x="2892920" y="1257300"/>
            <a:ext cx="13175655" cy="727454"/>
          </a:xfrm>
          <a:prstGeom prst="rect">
            <a:avLst/>
          </a:prstGeom>
        </p:spPr>
        <p:txBody>
          <a:bodyPr lIns="0" tIns="0" rIns="0" bIns="0" rtlCol="0" anchor="t">
            <a:spAutoFit/>
          </a:bodyPr>
          <a:lstStyle/>
          <a:p>
            <a:pPr marL="0" lvl="0" indent="0" algn="ctr">
              <a:lnSpc>
                <a:spcPts val="5002"/>
              </a:lnSpc>
            </a:pPr>
            <a:r>
              <a:rPr lang="en-US" sz="5002" dirty="0" err="1">
                <a:solidFill>
                  <a:srgbClr val="FF007A"/>
                </a:solidFill>
                <a:latin typeface="Horizon"/>
              </a:rPr>
              <a:t>Safa</a:t>
            </a:r>
            <a:r>
              <a:rPr lang="en-US" sz="5002" dirty="0">
                <a:solidFill>
                  <a:srgbClr val="FF007A"/>
                </a:solidFill>
                <a:latin typeface="Horizon"/>
              </a:rPr>
              <a:t> Khan 015</a:t>
            </a:r>
          </a:p>
        </p:txBody>
      </p:sp>
      <p:sp>
        <p:nvSpPr>
          <p:cNvPr id="4" name="Freeform 4"/>
          <p:cNvSpPr/>
          <p:nvPr/>
        </p:nvSpPr>
        <p:spPr>
          <a:xfrm>
            <a:off x="11703571" y="7110779"/>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a:off x="13937518" y="6646992"/>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1" name="TextBox 11"/>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2" name="TextBox 12"/>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13" name="TextBox 13"/>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14" name="TextBox 14"/>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15" name="TextBox 15"/>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grpSp>
        <p:nvGrpSpPr>
          <p:cNvPr id="16" name="Group 16"/>
          <p:cNvGrpSpPr/>
          <p:nvPr/>
        </p:nvGrpSpPr>
        <p:grpSpPr>
          <a:xfrm>
            <a:off x="5252153" y="2174982"/>
            <a:ext cx="8685365" cy="7616718"/>
            <a:chOff x="0" y="0"/>
            <a:chExt cx="2287503" cy="1825427"/>
          </a:xfrm>
        </p:grpSpPr>
        <p:sp>
          <p:nvSpPr>
            <p:cNvPr id="17" name="Freeform 17"/>
            <p:cNvSpPr/>
            <p:nvPr/>
          </p:nvSpPr>
          <p:spPr>
            <a:xfrm>
              <a:off x="0" y="0"/>
              <a:ext cx="2287503" cy="1825427"/>
            </a:xfrm>
            <a:custGeom>
              <a:avLst/>
              <a:gdLst/>
              <a:ahLst/>
              <a:cxnLst/>
              <a:rect l="l" t="t" r="r" b="b"/>
              <a:pathLst>
                <a:path w="2287503" h="1825427">
                  <a:moveTo>
                    <a:pt x="89138" y="0"/>
                  </a:moveTo>
                  <a:lnTo>
                    <a:pt x="2198366" y="0"/>
                  </a:lnTo>
                  <a:cubicBezTo>
                    <a:pt x="2222007" y="0"/>
                    <a:pt x="2244679" y="9391"/>
                    <a:pt x="2261396" y="26108"/>
                  </a:cubicBezTo>
                  <a:cubicBezTo>
                    <a:pt x="2278112" y="42824"/>
                    <a:pt x="2287503" y="65497"/>
                    <a:pt x="2287503" y="89138"/>
                  </a:cubicBezTo>
                  <a:lnTo>
                    <a:pt x="2287503" y="1736289"/>
                  </a:lnTo>
                  <a:cubicBezTo>
                    <a:pt x="2287503" y="1785519"/>
                    <a:pt x="2247595" y="1825427"/>
                    <a:pt x="2198366" y="1825427"/>
                  </a:cubicBezTo>
                  <a:lnTo>
                    <a:pt x="89138" y="1825427"/>
                  </a:lnTo>
                  <a:cubicBezTo>
                    <a:pt x="39908" y="1825427"/>
                    <a:pt x="0" y="1785519"/>
                    <a:pt x="0" y="1736289"/>
                  </a:cubicBezTo>
                  <a:lnTo>
                    <a:pt x="0" y="89138"/>
                  </a:lnTo>
                  <a:cubicBezTo>
                    <a:pt x="0" y="39908"/>
                    <a:pt x="39908" y="0"/>
                    <a:pt x="89138" y="0"/>
                  </a:cubicBezTo>
                  <a:close/>
                </a:path>
              </a:pathLst>
            </a:custGeom>
            <a:solidFill>
              <a:srgbClr val="FFB6DD"/>
            </a:solidFill>
          </p:spPr>
          <p:txBody>
            <a:bodyPr/>
            <a:lstStyle/>
            <a:p>
              <a:endParaRPr lang="en-PK"/>
            </a:p>
          </p:txBody>
        </p:sp>
        <p:sp>
          <p:nvSpPr>
            <p:cNvPr id="18" name="TextBox 18"/>
            <p:cNvSpPr txBox="1"/>
            <p:nvPr/>
          </p:nvSpPr>
          <p:spPr>
            <a:xfrm>
              <a:off x="0" y="-28575"/>
              <a:ext cx="2287503" cy="1854002"/>
            </a:xfrm>
            <a:prstGeom prst="rect">
              <a:avLst/>
            </a:prstGeom>
          </p:spPr>
          <p:txBody>
            <a:bodyPr lIns="50800" tIns="50800" rIns="50800" bIns="50800" rtlCol="0" anchor="ctr"/>
            <a:lstStyle/>
            <a:p>
              <a:pPr algn="ctr">
                <a:lnSpc>
                  <a:spcPts val="1540"/>
                </a:lnSpc>
              </a:pPr>
              <a:endParaRPr/>
            </a:p>
          </p:txBody>
        </p:sp>
      </p:grpSp>
      <p:sp>
        <p:nvSpPr>
          <p:cNvPr id="19" name="Freeform 19"/>
          <p:cNvSpPr/>
          <p:nvPr/>
        </p:nvSpPr>
        <p:spPr>
          <a:xfrm rot="7941020">
            <a:off x="-3250911" y="-1465433"/>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20" name="Group 20"/>
          <p:cNvGrpSpPr/>
          <p:nvPr/>
        </p:nvGrpSpPr>
        <p:grpSpPr>
          <a:xfrm>
            <a:off x="5851905" y="2400300"/>
            <a:ext cx="1006095" cy="857917"/>
            <a:chOff x="0" y="0"/>
            <a:chExt cx="970298" cy="827392"/>
          </a:xfrm>
        </p:grpSpPr>
        <p:sp>
          <p:nvSpPr>
            <p:cNvPr id="21" name="Freeform 21"/>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2" name="TextBox 22"/>
            <p:cNvSpPr txBox="1"/>
            <p:nvPr/>
          </p:nvSpPr>
          <p:spPr>
            <a:xfrm>
              <a:off x="90965" y="29197"/>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01</a:t>
              </a:r>
            </a:p>
          </p:txBody>
        </p:sp>
      </p:grpSp>
      <p:grpSp>
        <p:nvGrpSpPr>
          <p:cNvPr id="23" name="Group 23"/>
          <p:cNvGrpSpPr/>
          <p:nvPr/>
        </p:nvGrpSpPr>
        <p:grpSpPr>
          <a:xfrm>
            <a:off x="5851905" y="3314700"/>
            <a:ext cx="1006095" cy="857917"/>
            <a:chOff x="0" y="0"/>
            <a:chExt cx="970298" cy="827392"/>
          </a:xfrm>
        </p:grpSpPr>
        <p:sp>
          <p:nvSpPr>
            <p:cNvPr id="24" name="Freeform 24"/>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5" name="TextBox 25"/>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02</a:t>
              </a:r>
            </a:p>
          </p:txBody>
        </p:sp>
      </p:grpSp>
      <p:grpSp>
        <p:nvGrpSpPr>
          <p:cNvPr id="26" name="Group 26"/>
          <p:cNvGrpSpPr/>
          <p:nvPr/>
        </p:nvGrpSpPr>
        <p:grpSpPr>
          <a:xfrm>
            <a:off x="5851905" y="4209383"/>
            <a:ext cx="1006095" cy="857917"/>
            <a:chOff x="0" y="0"/>
            <a:chExt cx="970298" cy="827392"/>
          </a:xfrm>
        </p:grpSpPr>
        <p:sp>
          <p:nvSpPr>
            <p:cNvPr id="27" name="Freeform 27"/>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28" name="TextBox 28"/>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03</a:t>
              </a:r>
            </a:p>
          </p:txBody>
        </p:sp>
      </p:grpSp>
      <p:grpSp>
        <p:nvGrpSpPr>
          <p:cNvPr id="29" name="Group 29"/>
          <p:cNvGrpSpPr/>
          <p:nvPr/>
        </p:nvGrpSpPr>
        <p:grpSpPr>
          <a:xfrm>
            <a:off x="5856306" y="5123783"/>
            <a:ext cx="1006095" cy="857917"/>
            <a:chOff x="0" y="0"/>
            <a:chExt cx="970298" cy="827392"/>
          </a:xfrm>
        </p:grpSpPr>
        <p:sp>
          <p:nvSpPr>
            <p:cNvPr id="30" name="Freeform 30"/>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31" name="TextBox 31"/>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04</a:t>
              </a:r>
            </a:p>
          </p:txBody>
        </p:sp>
      </p:grpSp>
      <p:sp>
        <p:nvSpPr>
          <p:cNvPr id="32" name="TextBox 32"/>
          <p:cNvSpPr txBox="1"/>
          <p:nvPr/>
        </p:nvSpPr>
        <p:spPr>
          <a:xfrm>
            <a:off x="7534363" y="4334510"/>
            <a:ext cx="6850683"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Setting Up Bootstrap</a:t>
            </a:r>
          </a:p>
        </p:txBody>
      </p:sp>
      <p:sp>
        <p:nvSpPr>
          <p:cNvPr id="33" name="TextBox 33"/>
          <p:cNvSpPr txBox="1"/>
          <p:nvPr/>
        </p:nvSpPr>
        <p:spPr>
          <a:xfrm>
            <a:off x="7518269" y="521970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Bootstrap Grid System</a:t>
            </a:r>
          </a:p>
        </p:txBody>
      </p:sp>
      <p:sp>
        <p:nvSpPr>
          <p:cNvPr id="34" name="TextBox 34"/>
          <p:cNvSpPr txBox="1"/>
          <p:nvPr/>
        </p:nvSpPr>
        <p:spPr>
          <a:xfrm>
            <a:off x="7518269" y="613410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Bootstrap Utilities</a:t>
            </a:r>
          </a:p>
        </p:txBody>
      </p:sp>
      <p:sp>
        <p:nvSpPr>
          <p:cNvPr id="35" name="TextBox 35"/>
          <p:cNvSpPr txBox="1"/>
          <p:nvPr/>
        </p:nvSpPr>
        <p:spPr>
          <a:xfrm>
            <a:off x="7518269" y="3390900"/>
            <a:ext cx="711423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History of Bootstrap</a:t>
            </a:r>
          </a:p>
        </p:txBody>
      </p:sp>
      <p:grpSp>
        <p:nvGrpSpPr>
          <p:cNvPr id="36" name="Group 36"/>
          <p:cNvGrpSpPr/>
          <p:nvPr/>
        </p:nvGrpSpPr>
        <p:grpSpPr>
          <a:xfrm>
            <a:off x="5851905" y="6038183"/>
            <a:ext cx="1006095" cy="857917"/>
            <a:chOff x="0" y="0"/>
            <a:chExt cx="970298" cy="827392"/>
          </a:xfrm>
        </p:grpSpPr>
        <p:sp>
          <p:nvSpPr>
            <p:cNvPr id="37" name="Freeform 37"/>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38" name="TextBox 38"/>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05</a:t>
              </a:r>
            </a:p>
          </p:txBody>
        </p:sp>
      </p:grpSp>
      <p:sp>
        <p:nvSpPr>
          <p:cNvPr id="39" name="TextBox 39"/>
          <p:cNvSpPr txBox="1"/>
          <p:nvPr/>
        </p:nvSpPr>
        <p:spPr>
          <a:xfrm>
            <a:off x="7518269" y="250571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Introduction to Bootstrap</a:t>
            </a:r>
          </a:p>
        </p:txBody>
      </p:sp>
      <p:grpSp>
        <p:nvGrpSpPr>
          <p:cNvPr id="40" name="Group 40"/>
          <p:cNvGrpSpPr/>
          <p:nvPr/>
        </p:nvGrpSpPr>
        <p:grpSpPr>
          <a:xfrm>
            <a:off x="18181857" y="8291827"/>
            <a:ext cx="106143" cy="966473"/>
            <a:chOff x="0" y="0"/>
            <a:chExt cx="626900" cy="5708159"/>
          </a:xfrm>
        </p:grpSpPr>
        <p:sp>
          <p:nvSpPr>
            <p:cNvPr id="41" name="Freeform 41"/>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42" name="TextBox 42"/>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43" name="Group 43"/>
          <p:cNvGrpSpPr/>
          <p:nvPr/>
        </p:nvGrpSpPr>
        <p:grpSpPr>
          <a:xfrm>
            <a:off x="5824550" y="6952583"/>
            <a:ext cx="1006095" cy="857917"/>
            <a:chOff x="0" y="0"/>
            <a:chExt cx="970298" cy="827392"/>
          </a:xfrm>
        </p:grpSpPr>
        <p:sp>
          <p:nvSpPr>
            <p:cNvPr id="44" name="Freeform 44"/>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45" name="TextBox 45"/>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06</a:t>
              </a:r>
            </a:p>
          </p:txBody>
        </p:sp>
      </p:grpSp>
      <p:sp>
        <p:nvSpPr>
          <p:cNvPr id="46" name="TextBox 46"/>
          <p:cNvSpPr txBox="1"/>
          <p:nvPr/>
        </p:nvSpPr>
        <p:spPr>
          <a:xfrm>
            <a:off x="7534363" y="704850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Bootstrap Customization</a:t>
            </a:r>
          </a:p>
        </p:txBody>
      </p:sp>
      <p:grpSp>
        <p:nvGrpSpPr>
          <p:cNvPr id="47" name="Group 47"/>
          <p:cNvGrpSpPr/>
          <p:nvPr/>
        </p:nvGrpSpPr>
        <p:grpSpPr>
          <a:xfrm>
            <a:off x="5824550" y="7866983"/>
            <a:ext cx="1006095" cy="857917"/>
            <a:chOff x="0" y="0"/>
            <a:chExt cx="970298" cy="827392"/>
          </a:xfrm>
        </p:grpSpPr>
        <p:sp>
          <p:nvSpPr>
            <p:cNvPr id="48" name="Freeform 48"/>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49" name="TextBox 49"/>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a:solidFill>
                    <a:srgbClr val="FFFFFF"/>
                  </a:solidFill>
                  <a:latin typeface="HK Grotesk"/>
                </a:rPr>
                <a:t>07</a:t>
              </a:r>
            </a:p>
          </p:txBody>
        </p:sp>
      </p:grpSp>
      <p:sp>
        <p:nvSpPr>
          <p:cNvPr id="50" name="TextBox 50"/>
          <p:cNvSpPr txBox="1"/>
          <p:nvPr/>
        </p:nvSpPr>
        <p:spPr>
          <a:xfrm>
            <a:off x="7518269" y="796290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Advanced Bootstrap </a:t>
            </a:r>
          </a:p>
        </p:txBody>
      </p:sp>
      <p:grpSp>
        <p:nvGrpSpPr>
          <p:cNvPr id="51" name="Group 51"/>
          <p:cNvGrpSpPr/>
          <p:nvPr/>
        </p:nvGrpSpPr>
        <p:grpSpPr>
          <a:xfrm>
            <a:off x="5791200" y="8781383"/>
            <a:ext cx="1006095" cy="857917"/>
            <a:chOff x="0" y="0"/>
            <a:chExt cx="970298" cy="827392"/>
          </a:xfrm>
        </p:grpSpPr>
        <p:sp>
          <p:nvSpPr>
            <p:cNvPr id="52" name="Freeform 52"/>
            <p:cNvSpPr/>
            <p:nvPr/>
          </p:nvSpPr>
          <p:spPr>
            <a:xfrm>
              <a:off x="0" y="0"/>
              <a:ext cx="970298" cy="827392"/>
            </a:xfrm>
            <a:custGeom>
              <a:avLst/>
              <a:gdLst/>
              <a:ahLst/>
              <a:cxnLst/>
              <a:rect l="l" t="t" r="r" b="b"/>
              <a:pathLst>
                <a:path w="970298" h="827392">
                  <a:moveTo>
                    <a:pt x="485149" y="0"/>
                  </a:moveTo>
                  <a:cubicBezTo>
                    <a:pt x="217209" y="0"/>
                    <a:pt x="0" y="185218"/>
                    <a:pt x="0" y="413696"/>
                  </a:cubicBezTo>
                  <a:cubicBezTo>
                    <a:pt x="0" y="642174"/>
                    <a:pt x="217209" y="827392"/>
                    <a:pt x="485149" y="827392"/>
                  </a:cubicBezTo>
                  <a:cubicBezTo>
                    <a:pt x="753089" y="827392"/>
                    <a:pt x="970298" y="642174"/>
                    <a:pt x="970298" y="413696"/>
                  </a:cubicBezTo>
                  <a:cubicBezTo>
                    <a:pt x="970298" y="185218"/>
                    <a:pt x="753089" y="0"/>
                    <a:pt x="485149" y="0"/>
                  </a:cubicBezTo>
                  <a:close/>
                </a:path>
              </a:pathLst>
            </a:custGeom>
            <a:solidFill>
              <a:srgbClr val="E1007A"/>
            </a:solidFill>
          </p:spPr>
          <p:txBody>
            <a:bodyPr/>
            <a:lstStyle/>
            <a:p>
              <a:endParaRPr lang="en-PK"/>
            </a:p>
          </p:txBody>
        </p:sp>
        <p:sp>
          <p:nvSpPr>
            <p:cNvPr id="53" name="TextBox 53"/>
            <p:cNvSpPr txBox="1"/>
            <p:nvPr/>
          </p:nvSpPr>
          <p:spPr>
            <a:xfrm>
              <a:off x="90965" y="10893"/>
              <a:ext cx="788367" cy="738931"/>
            </a:xfrm>
            <a:prstGeom prst="rect">
              <a:avLst/>
            </a:prstGeom>
          </p:spPr>
          <p:txBody>
            <a:bodyPr lIns="50800" tIns="50800" rIns="50800" bIns="50800" rtlCol="0" anchor="ctr"/>
            <a:lstStyle/>
            <a:p>
              <a:pPr algn="ctr">
                <a:lnSpc>
                  <a:spcPts val="4340"/>
                </a:lnSpc>
              </a:pPr>
              <a:r>
                <a:rPr lang="en-US" sz="3100" dirty="0">
                  <a:solidFill>
                    <a:srgbClr val="FFFFFF"/>
                  </a:solidFill>
                  <a:latin typeface="HK Grotesk"/>
                </a:rPr>
                <a:t>08</a:t>
              </a:r>
            </a:p>
          </p:txBody>
        </p:sp>
      </p:grpSp>
      <p:sp>
        <p:nvSpPr>
          <p:cNvPr id="54" name="TextBox 54"/>
          <p:cNvSpPr txBox="1"/>
          <p:nvPr/>
        </p:nvSpPr>
        <p:spPr>
          <a:xfrm>
            <a:off x="7467600" y="8906510"/>
            <a:ext cx="6231920" cy="580390"/>
          </a:xfrm>
          <a:prstGeom prst="rect">
            <a:avLst/>
          </a:prstGeom>
        </p:spPr>
        <p:txBody>
          <a:bodyPr lIns="0" tIns="0" rIns="0" bIns="0" rtlCol="0" anchor="t">
            <a:spAutoFit/>
          </a:bodyPr>
          <a:lstStyle/>
          <a:p>
            <a:pPr algn="l">
              <a:lnSpc>
                <a:spcPts val="4760"/>
              </a:lnSpc>
            </a:pPr>
            <a:r>
              <a:rPr lang="en-US" sz="3400" dirty="0">
                <a:solidFill>
                  <a:srgbClr val="000000"/>
                </a:solidFill>
                <a:latin typeface="HK Grotesk"/>
              </a:rPr>
              <a:t>Advantage of using Bootstrap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419100"/>
            <a:ext cx="11361947" cy="1039452"/>
          </a:xfrm>
          <a:prstGeom prst="rect">
            <a:avLst/>
          </a:prstGeom>
        </p:spPr>
        <p:txBody>
          <a:bodyPr lIns="0" tIns="0" rIns="0" bIns="0" rtlCol="0" anchor="t">
            <a:spAutoFit/>
          </a:bodyPr>
          <a:lstStyle/>
          <a:p>
            <a:pPr marL="0" lvl="0" indent="0" algn="ctr">
              <a:lnSpc>
                <a:spcPts val="8749"/>
              </a:lnSpc>
            </a:pPr>
            <a:r>
              <a:rPr lang="en-US" sz="6000" b="1" dirty="0">
                <a:solidFill>
                  <a:srgbClr val="FF007A"/>
                </a:solidFill>
                <a:latin typeface="Arial Black" pitchFamily="34" charset="0"/>
              </a:rPr>
              <a:t>Introduction to Bootstrap</a:t>
            </a:r>
          </a:p>
        </p:txBody>
      </p:sp>
      <p:sp>
        <p:nvSpPr>
          <p:cNvPr id="6" name="TextBox 6"/>
          <p:cNvSpPr txBox="1"/>
          <p:nvPr/>
        </p:nvSpPr>
        <p:spPr>
          <a:xfrm>
            <a:off x="1516733" y="1872754"/>
            <a:ext cx="15628267" cy="9900146"/>
          </a:xfrm>
          <a:prstGeom prst="rect">
            <a:avLst/>
          </a:prstGeom>
        </p:spPr>
        <p:txBody>
          <a:bodyPr lIns="0" tIns="0" rIns="0" bIns="0" rtlCol="0" anchor="t">
            <a:spAutoFit/>
          </a:bodyPr>
          <a:lstStyle/>
          <a:p>
            <a:pPr algn="just">
              <a:lnSpc>
                <a:spcPts val="7649"/>
              </a:lnSpc>
            </a:pPr>
            <a:r>
              <a:rPr lang="en-US" sz="4000" dirty="0">
                <a:solidFill>
                  <a:srgbClr val="000000"/>
                </a:solidFill>
                <a:latin typeface="Alice Bold"/>
              </a:rPr>
              <a:t>Bootstrap</a:t>
            </a:r>
            <a:endParaRPr lang="en-US" sz="4400" dirty="0">
              <a:solidFill>
                <a:srgbClr val="000000"/>
              </a:solidFill>
              <a:latin typeface="Alice Bold"/>
            </a:endParaRPr>
          </a:p>
          <a:p>
            <a:pPr marL="571500" indent="-571500" algn="just">
              <a:lnSpc>
                <a:spcPct val="150000"/>
              </a:lnSpc>
              <a:buFont typeface="Arial" pitchFamily="34" charset="0"/>
              <a:buChar char="•"/>
            </a:pPr>
            <a:r>
              <a:rPr lang="en-US" sz="3600" dirty="0">
                <a:solidFill>
                  <a:srgbClr val="000000"/>
                </a:solidFill>
                <a:latin typeface="Alice"/>
              </a:rPr>
              <a:t>An open-source front-end framework.</a:t>
            </a:r>
          </a:p>
          <a:p>
            <a:pPr marL="571500" indent="-571500" algn="just">
              <a:lnSpc>
                <a:spcPct val="150000"/>
              </a:lnSpc>
              <a:buFont typeface="Arial" pitchFamily="34" charset="0"/>
              <a:buChar char="•"/>
            </a:pPr>
            <a:r>
              <a:rPr lang="en-US" sz="3600" dirty="0">
                <a:solidFill>
                  <a:srgbClr val="000000"/>
                </a:solidFill>
                <a:latin typeface="Alice"/>
              </a:rPr>
              <a:t>It includes HTML, CSS, and JavaScript components.</a:t>
            </a:r>
          </a:p>
          <a:p>
            <a:pPr algn="just">
              <a:lnSpc>
                <a:spcPct val="150000"/>
              </a:lnSpc>
            </a:pPr>
            <a:endParaRPr lang="en-US" sz="1200" dirty="0">
              <a:solidFill>
                <a:srgbClr val="000000"/>
              </a:solidFill>
              <a:latin typeface="Alice"/>
            </a:endParaRPr>
          </a:p>
          <a:p>
            <a:pPr algn="just">
              <a:lnSpc>
                <a:spcPts val="6969"/>
              </a:lnSpc>
            </a:pPr>
            <a:r>
              <a:rPr lang="en-US" sz="4000" dirty="0">
                <a:solidFill>
                  <a:srgbClr val="000000"/>
                </a:solidFill>
                <a:latin typeface="Alice Bold"/>
              </a:rPr>
              <a:t>Key Features of Bootstrap</a:t>
            </a: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a:p>
            <a:pPr algn="just">
              <a:lnSpc>
                <a:spcPts val="5779"/>
              </a:lnSpc>
            </a:pPr>
            <a:endParaRPr lang="en-US" sz="4099" dirty="0">
              <a:solidFill>
                <a:srgbClr val="000000"/>
              </a:solidFill>
              <a:latin typeface="Alice Bold"/>
            </a:endParaRPr>
          </a:p>
        </p:txBody>
      </p:sp>
      <p:sp>
        <p:nvSpPr>
          <p:cNvPr id="9" name="Rounded Rectangle 8"/>
          <p:cNvSpPr/>
          <p:nvPr/>
        </p:nvSpPr>
        <p:spPr>
          <a:xfrm>
            <a:off x="3623573" y="5837586"/>
            <a:ext cx="2971800" cy="3496914"/>
          </a:xfrm>
          <a:prstGeom prst="roundRect">
            <a:avLst/>
          </a:prstGeom>
          <a:solidFill>
            <a:schemeClr val="tx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3">
                  <a:lumMod val="75000"/>
                </a:schemeClr>
              </a:solidFill>
            </a:endParaRPr>
          </a:p>
          <a:p>
            <a:pPr algn="ctr"/>
            <a:endParaRPr lang="en-US" sz="3200" dirty="0">
              <a:solidFill>
                <a:schemeClr val="accent3">
                  <a:lumMod val="75000"/>
                </a:schemeClr>
              </a:solidFill>
            </a:endParaRPr>
          </a:p>
          <a:p>
            <a:pPr algn="ctr"/>
            <a:r>
              <a:rPr lang="en-US" sz="3200" b="1" dirty="0">
                <a:solidFill>
                  <a:schemeClr val="tx1"/>
                </a:solidFill>
              </a:rPr>
              <a:t>Responsive Design</a:t>
            </a:r>
          </a:p>
          <a:p>
            <a:pPr algn="ctr"/>
            <a:endParaRPr lang="en-US" sz="3200" dirty="0">
              <a:solidFill>
                <a:schemeClr val="tx1"/>
              </a:solidFill>
            </a:endParaRPr>
          </a:p>
          <a:p>
            <a:pPr algn="ctr"/>
            <a:r>
              <a:rPr lang="en-US" sz="2000" dirty="0">
                <a:solidFill>
                  <a:schemeClr val="tx1"/>
                </a:solidFill>
              </a:rPr>
              <a:t>Grid System</a:t>
            </a:r>
          </a:p>
          <a:p>
            <a:pPr algn="ctr"/>
            <a:r>
              <a:rPr lang="en-US" sz="2000" dirty="0">
                <a:solidFill>
                  <a:schemeClr val="tx1"/>
                </a:solidFill>
              </a:rPr>
              <a:t>Pre Styled Components</a:t>
            </a:r>
          </a:p>
          <a:p>
            <a:pPr algn="ctr"/>
            <a:endParaRPr lang="en-US" sz="2000" dirty="0">
              <a:solidFill>
                <a:schemeClr val="bg1"/>
              </a:solidFill>
            </a:endParaRPr>
          </a:p>
          <a:p>
            <a:pPr algn="ctr"/>
            <a:endParaRPr lang="en-US" sz="3200" dirty="0">
              <a:solidFill>
                <a:schemeClr val="bg1"/>
              </a:solidFill>
            </a:endParaRPr>
          </a:p>
          <a:p>
            <a:pPr algn="ctr"/>
            <a:endParaRPr lang="en-US" sz="3200" dirty="0">
              <a:solidFill>
                <a:schemeClr val="tx1"/>
              </a:solidFill>
            </a:endParaRPr>
          </a:p>
        </p:txBody>
      </p:sp>
      <p:sp>
        <p:nvSpPr>
          <p:cNvPr id="11" name="Rounded Rectangle 10"/>
          <p:cNvSpPr/>
          <p:nvPr/>
        </p:nvSpPr>
        <p:spPr>
          <a:xfrm>
            <a:off x="10653548" y="5829300"/>
            <a:ext cx="3138652" cy="3458814"/>
          </a:xfrm>
          <a:prstGeom prst="roundRect">
            <a:avLst/>
          </a:prstGeom>
          <a:solidFill>
            <a:schemeClr val="tx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Reusable Components</a:t>
            </a:r>
          </a:p>
          <a:p>
            <a:pPr algn="ctr"/>
            <a:endParaRPr lang="en-US" sz="2400" b="1" dirty="0">
              <a:solidFill>
                <a:schemeClr val="tx1"/>
              </a:solidFill>
            </a:endParaRPr>
          </a:p>
          <a:p>
            <a:pPr algn="ctr"/>
            <a:endParaRPr lang="en-US" sz="2000" dirty="0">
              <a:solidFill>
                <a:schemeClr val="tx1"/>
              </a:solidFill>
            </a:endParaRPr>
          </a:p>
          <a:p>
            <a:pPr algn="ctr"/>
            <a:r>
              <a:rPr lang="en-US" sz="2000" dirty="0">
                <a:solidFill>
                  <a:schemeClr val="tx1"/>
                </a:solidFill>
              </a:rPr>
              <a:t>Modularity</a:t>
            </a:r>
          </a:p>
          <a:p>
            <a:pPr algn="ctr"/>
            <a:r>
              <a:rPr lang="en-US" sz="2000" dirty="0">
                <a:solidFill>
                  <a:schemeClr val="tx1"/>
                </a:solidFill>
              </a:rPr>
              <a:t>Pre-Styled</a:t>
            </a:r>
          </a:p>
          <a:p>
            <a:pPr algn="ctr"/>
            <a:r>
              <a:rPr lang="en-US" sz="2000" dirty="0">
                <a:solidFill>
                  <a:schemeClr val="tx1"/>
                </a:solidFill>
              </a:rPr>
              <a:t>Customizability</a:t>
            </a:r>
          </a:p>
          <a:p>
            <a:pPr algn="ctr"/>
            <a:endParaRPr lang="en-US" sz="2000" dirty="0">
              <a:solidFill>
                <a:schemeClr val="tx1"/>
              </a:solidFill>
            </a:endParaRPr>
          </a:p>
        </p:txBody>
      </p:sp>
      <p:sp>
        <p:nvSpPr>
          <p:cNvPr id="14" name="AutoShape 2" descr="File:Bootstrap logo.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4794" y="571500"/>
            <a:ext cx="2239806" cy="1784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Isosceles Triangle 14"/>
          <p:cNvSpPr/>
          <p:nvPr/>
        </p:nvSpPr>
        <p:spPr>
          <a:xfrm rot="5400000">
            <a:off x="6657925" y="7248575"/>
            <a:ext cx="476350" cy="533400"/>
          </a:xfrm>
          <a:prstGeom prst="triangle">
            <a:avLst/>
          </a:prstGeom>
          <a:solidFill>
            <a:srgbClr val="8421E7"/>
          </a:solidFill>
          <a:ln>
            <a:solidFill>
              <a:srgbClr val="84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5400000">
            <a:off x="10271762" y="7281014"/>
            <a:ext cx="400151" cy="544724"/>
          </a:xfrm>
          <a:prstGeom prst="triangle">
            <a:avLst/>
          </a:prstGeom>
          <a:solidFill>
            <a:srgbClr val="8421E7"/>
          </a:solidFill>
          <a:ln>
            <a:solidFill>
              <a:srgbClr val="84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4042673" y="7429500"/>
            <a:ext cx="2133600" cy="0"/>
          </a:xfrm>
          <a:prstGeom prst="line">
            <a:avLst/>
          </a:prstGeom>
          <a:ln w="635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7543800" y="7429500"/>
            <a:ext cx="2133600" cy="0"/>
          </a:xfrm>
          <a:prstGeom prst="line">
            <a:avLst/>
          </a:prstGeom>
          <a:ln w="635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11125200" y="7353300"/>
            <a:ext cx="2133600" cy="0"/>
          </a:xfrm>
          <a:prstGeom prst="line">
            <a:avLst/>
          </a:prstGeom>
          <a:ln w="6350"/>
        </p:spPr>
        <p:style>
          <a:lnRef idx="1">
            <a:schemeClr val="dk1"/>
          </a:lnRef>
          <a:fillRef idx="0">
            <a:schemeClr val="dk1"/>
          </a:fillRef>
          <a:effectRef idx="0">
            <a:schemeClr val="dk1"/>
          </a:effectRef>
          <a:fontRef idx="minor">
            <a:schemeClr val="tx1"/>
          </a:fontRef>
        </p:style>
      </p:cxnSp>
      <p:sp>
        <p:nvSpPr>
          <p:cNvPr id="24" name="Rounded Rectangle 23"/>
          <p:cNvSpPr/>
          <p:nvPr/>
        </p:nvSpPr>
        <p:spPr>
          <a:xfrm>
            <a:off x="7010400" y="5852493"/>
            <a:ext cx="3146884" cy="3458814"/>
          </a:xfrm>
          <a:prstGeom prst="roundRect">
            <a:avLst/>
          </a:prstGeom>
          <a:solidFill>
            <a:schemeClr val="tx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a:p>
            <a:pPr algn="ctr"/>
            <a:endParaRPr lang="en-US" sz="3200" dirty="0">
              <a:solidFill>
                <a:schemeClr val="tx1"/>
              </a:solidFill>
            </a:endParaRPr>
          </a:p>
          <a:p>
            <a:pPr algn="ctr"/>
            <a:r>
              <a:rPr lang="en-US" sz="3200" b="1" dirty="0">
                <a:solidFill>
                  <a:schemeClr val="tx1"/>
                </a:solidFill>
              </a:rPr>
              <a:t>Mobile-First Approach</a:t>
            </a:r>
          </a:p>
          <a:p>
            <a:pPr algn="ctr"/>
            <a:endParaRPr lang="en-US" sz="3200" dirty="0">
              <a:solidFill>
                <a:schemeClr val="tx1"/>
              </a:solidFill>
            </a:endParaRPr>
          </a:p>
          <a:p>
            <a:pPr algn="ctr"/>
            <a:r>
              <a:rPr lang="en-US" sz="2000" dirty="0">
                <a:solidFill>
                  <a:schemeClr val="tx1"/>
                </a:solidFill>
              </a:rPr>
              <a:t>Base Style for Mobile</a:t>
            </a:r>
          </a:p>
          <a:p>
            <a:pPr algn="ctr"/>
            <a:r>
              <a:rPr lang="en-US" sz="2000" dirty="0">
                <a:solidFill>
                  <a:schemeClr val="tx1"/>
                </a:solidFill>
              </a:rPr>
              <a:t>Responsive Breakpoints</a:t>
            </a:r>
          </a:p>
          <a:p>
            <a:pPr algn="ctr"/>
            <a:r>
              <a:rPr lang="en-US" sz="2000" dirty="0">
                <a:solidFill>
                  <a:schemeClr val="tx1"/>
                </a:solidFill>
              </a:rPr>
              <a:t>Single Column - Grid System</a:t>
            </a:r>
          </a:p>
          <a:p>
            <a:pPr algn="ctr"/>
            <a:endParaRPr lang="en-US" sz="3200" dirty="0">
              <a:solidFill>
                <a:schemeClr val="bg1"/>
              </a:solidFill>
            </a:endParaRPr>
          </a:p>
          <a:p>
            <a:pPr algn="ctr"/>
            <a:endParaRPr lang="en-US" sz="3200" dirty="0">
              <a:solidFill>
                <a:schemeClr val="bg1"/>
              </a:solidFill>
            </a:endParaRPr>
          </a:p>
        </p:txBody>
      </p:sp>
      <p:cxnSp>
        <p:nvCxnSpPr>
          <p:cNvPr id="28" name="Straight Connector 27"/>
          <p:cNvCxnSpPr>
            <a:stCxn id="11" idx="3"/>
          </p:cNvCxnSpPr>
          <p:nvPr/>
        </p:nvCxnSpPr>
        <p:spPr>
          <a:xfrm>
            <a:off x="13792200" y="7558707"/>
            <a:ext cx="762000"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endCxn id="42" idx="2"/>
          </p:cNvCxnSpPr>
          <p:nvPr/>
        </p:nvCxnSpPr>
        <p:spPr>
          <a:xfrm flipH="1" flipV="1">
            <a:off x="14546580" y="6210300"/>
            <a:ext cx="7620" cy="1348408"/>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14401800" y="7558707"/>
            <a:ext cx="1447800"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flipV="1">
            <a:off x="15841980" y="7153225"/>
            <a:ext cx="7620" cy="405483"/>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14005560" y="4457700"/>
            <a:ext cx="1082040" cy="1752600"/>
          </a:xfrm>
          <a:prstGeom prst="rect">
            <a:avLst/>
          </a:prstGeom>
          <a:solidFill>
            <a:srgbClr val="8421E7"/>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b="1" dirty="0">
                <a:solidFill>
                  <a:schemeClr val="bg1"/>
                </a:solidFill>
              </a:rPr>
              <a:t>Buttons</a:t>
            </a:r>
          </a:p>
          <a:p>
            <a:pPr algn="ctr">
              <a:lnSpc>
                <a:spcPct val="150000"/>
              </a:lnSpc>
            </a:pPr>
            <a:r>
              <a:rPr lang="en-US" sz="1400" b="1" dirty="0" err="1">
                <a:solidFill>
                  <a:schemeClr val="bg1"/>
                </a:solidFill>
              </a:rPr>
              <a:t>Navbars</a:t>
            </a:r>
            <a:endParaRPr lang="en-US" sz="1400" b="1" dirty="0">
              <a:solidFill>
                <a:schemeClr val="bg1"/>
              </a:solidFill>
            </a:endParaRPr>
          </a:p>
          <a:p>
            <a:pPr algn="ctr">
              <a:lnSpc>
                <a:spcPct val="150000"/>
              </a:lnSpc>
            </a:pPr>
            <a:r>
              <a:rPr lang="en-US" sz="1400" b="1" dirty="0">
                <a:solidFill>
                  <a:schemeClr val="bg1"/>
                </a:solidFill>
              </a:rPr>
              <a:t>Forms Cards</a:t>
            </a:r>
          </a:p>
        </p:txBody>
      </p:sp>
      <p:sp>
        <p:nvSpPr>
          <p:cNvPr id="44" name="Rectangle 43"/>
          <p:cNvSpPr/>
          <p:nvPr/>
        </p:nvSpPr>
        <p:spPr>
          <a:xfrm>
            <a:off x="15240000" y="5143501"/>
            <a:ext cx="1203960" cy="2009724"/>
          </a:xfrm>
          <a:prstGeom prst="rect">
            <a:avLst/>
          </a:prstGeom>
          <a:solidFill>
            <a:srgbClr val="8421E7"/>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dirty="0">
                <a:solidFill>
                  <a:schemeClr val="bg1"/>
                </a:solidFill>
              </a:rPr>
              <a:t>Modals</a:t>
            </a:r>
          </a:p>
          <a:p>
            <a:pPr algn="ctr">
              <a:lnSpc>
                <a:spcPct val="150000"/>
              </a:lnSpc>
            </a:pPr>
            <a:r>
              <a:rPr lang="en-US" sz="1600" b="1" dirty="0">
                <a:solidFill>
                  <a:schemeClr val="bg1"/>
                </a:solidFill>
              </a:rPr>
              <a:t>Dropdowns</a:t>
            </a:r>
          </a:p>
          <a:p>
            <a:pPr algn="ctr">
              <a:lnSpc>
                <a:spcPct val="150000"/>
              </a:lnSpc>
            </a:pPr>
            <a:r>
              <a:rPr lang="en-US" sz="1600" b="1" dirty="0">
                <a:solidFill>
                  <a:schemeClr val="bg1"/>
                </a:solidFill>
              </a:rPr>
              <a:t>Tooltips</a:t>
            </a:r>
          </a:p>
          <a:p>
            <a:pPr algn="ctr">
              <a:lnSpc>
                <a:spcPct val="150000"/>
              </a:lnSpc>
            </a:pPr>
            <a:r>
              <a:rPr lang="en-US" sz="1600" b="1" dirty="0">
                <a:solidFill>
                  <a:schemeClr val="bg1"/>
                </a:solidFill>
              </a:rPr>
              <a:t>Carousels</a:t>
            </a:r>
          </a:p>
        </p:txBody>
      </p:sp>
      <p:sp>
        <p:nvSpPr>
          <p:cNvPr id="26" name="Freeform 4"/>
          <p:cNvSpPr/>
          <p:nvPr/>
        </p:nvSpPr>
        <p:spPr>
          <a:xfrm rot="13869443">
            <a:off x="-5349155" y="3335019"/>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27" name="Group 13"/>
          <p:cNvGrpSpPr/>
          <p:nvPr/>
        </p:nvGrpSpPr>
        <p:grpSpPr>
          <a:xfrm>
            <a:off x="17491799" y="9258300"/>
            <a:ext cx="842787" cy="1028700"/>
            <a:chOff x="0" y="0"/>
            <a:chExt cx="812800" cy="992098"/>
          </a:xfrm>
        </p:grpSpPr>
        <p:sp>
          <p:nvSpPr>
            <p:cNvPr id="29"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31"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23</a:t>
              </a:r>
            </a:p>
          </p:txBody>
        </p:sp>
      </p:grpSp>
    </p:spTree>
    <p:extLst>
      <p:ext uri="{BB962C8B-B14F-4D97-AF65-F5344CB8AC3E}">
        <p14:creationId xmlns:p14="http://schemas.microsoft.com/office/powerpoint/2010/main" val="117136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90500"/>
            <a:ext cx="10668000" cy="1470025"/>
          </a:xfrm>
        </p:spPr>
        <p:txBody>
          <a:bodyPr>
            <a:normAutofit/>
          </a:bodyPr>
          <a:lstStyle/>
          <a:p>
            <a:pPr lvl="0"/>
            <a:r>
              <a:rPr lang="en-US" sz="6000" b="1" dirty="0">
                <a:solidFill>
                  <a:srgbClr val="FF007A"/>
                </a:solidFill>
                <a:latin typeface="Arial Black" pitchFamily="34" charset="0"/>
              </a:rPr>
              <a:t>History of Bootstrap</a:t>
            </a:r>
            <a:endParaRPr lang="en-US" sz="6000" b="1" dirty="0">
              <a:latin typeface="Arial Black" pitchFamily="34" charset="0"/>
            </a:endParaRPr>
          </a:p>
        </p:txBody>
      </p:sp>
      <p:sp>
        <p:nvSpPr>
          <p:cNvPr id="3" name="Subtitle 2"/>
          <p:cNvSpPr>
            <a:spLocks noGrp="1"/>
          </p:cNvSpPr>
          <p:nvPr>
            <p:ph type="subTitle" idx="1"/>
          </p:nvPr>
        </p:nvSpPr>
        <p:spPr>
          <a:xfrm>
            <a:off x="1295400" y="1866900"/>
            <a:ext cx="14782800" cy="4495800"/>
          </a:xfrm>
        </p:spPr>
        <p:txBody>
          <a:bodyPr>
            <a:normAutofit/>
          </a:bodyPr>
          <a:lstStyle/>
          <a:p>
            <a:pPr algn="l"/>
            <a:r>
              <a:rPr lang="en-US" sz="4000" b="1" dirty="0">
                <a:solidFill>
                  <a:schemeClr val="tx1"/>
                </a:solidFill>
                <a:latin typeface="Alice Bold" charset="0"/>
              </a:rPr>
              <a:t>Origin</a:t>
            </a:r>
          </a:p>
          <a:p>
            <a:pPr marL="457200" indent="-457200" algn="l">
              <a:buFont typeface="Arial" pitchFamily="34" charset="0"/>
              <a:buChar char="•"/>
            </a:pPr>
            <a:r>
              <a:rPr lang="en-US" dirty="0">
                <a:solidFill>
                  <a:schemeClr val="tx1"/>
                </a:solidFill>
                <a:latin typeface="Alice" charset="0"/>
              </a:rPr>
              <a:t>Created by Mark Otto and Jacob Thornton at Twitter.</a:t>
            </a:r>
          </a:p>
          <a:p>
            <a:pPr marL="457200" indent="-457200" algn="l">
              <a:buFont typeface="Arial" pitchFamily="34" charset="0"/>
              <a:buChar char="•"/>
            </a:pPr>
            <a:r>
              <a:rPr lang="en-US" dirty="0">
                <a:solidFill>
                  <a:schemeClr val="tx1"/>
                </a:solidFill>
                <a:latin typeface="Alice" charset="0"/>
              </a:rPr>
              <a:t>Originally named "Twitter Blueprint.“</a:t>
            </a:r>
          </a:p>
          <a:p>
            <a:pPr marL="457200" indent="-457200" algn="l">
              <a:buFont typeface="Arial" pitchFamily="34" charset="0"/>
              <a:buChar char="•"/>
            </a:pPr>
            <a:r>
              <a:rPr lang="en-US" dirty="0">
                <a:solidFill>
                  <a:schemeClr val="tx1"/>
                </a:solidFill>
                <a:latin typeface="Alice" charset="0"/>
              </a:rPr>
              <a:t>A framework to encourage consistency across internal tools.</a:t>
            </a:r>
          </a:p>
          <a:p>
            <a:pPr marL="457200" indent="-457200" algn="l">
              <a:buFont typeface="Arial" pitchFamily="34" charset="0"/>
              <a:buChar char="•"/>
            </a:pPr>
            <a:endParaRPr lang="en-US" sz="1200" dirty="0">
              <a:solidFill>
                <a:schemeClr val="tx1"/>
              </a:solidFill>
              <a:latin typeface="Alice" charset="0"/>
            </a:endParaRPr>
          </a:p>
          <a:p>
            <a:pPr algn="l"/>
            <a:r>
              <a:rPr lang="en-US" sz="4000" b="1" dirty="0">
                <a:solidFill>
                  <a:schemeClr val="tx1"/>
                </a:solidFill>
                <a:latin typeface="Alice Bold" charset="0"/>
              </a:rPr>
              <a:t>Versions</a:t>
            </a:r>
            <a:endParaRPr lang="en-US" sz="3600" b="1" dirty="0">
              <a:solidFill>
                <a:schemeClr val="tx1"/>
              </a:solidFill>
              <a:latin typeface="Alice Bold" charset="0"/>
            </a:endParaRPr>
          </a:p>
          <a:p>
            <a:pPr algn="l"/>
            <a:endParaRPr lang="en-US" dirty="0"/>
          </a:p>
        </p:txBody>
      </p:sp>
      <p:graphicFrame>
        <p:nvGraphicFramePr>
          <p:cNvPr id="4" name="Diagram 3"/>
          <p:cNvGraphicFramePr/>
          <p:nvPr>
            <p:extLst>
              <p:ext uri="{D42A27DB-BD31-4B8C-83A1-F6EECF244321}">
                <p14:modId xmlns:p14="http://schemas.microsoft.com/office/powerpoint/2010/main" val="1784213437"/>
              </p:ext>
            </p:extLst>
          </p:nvPr>
        </p:nvGraphicFramePr>
        <p:xfrm>
          <a:off x="1143000" y="4840014"/>
          <a:ext cx="12192000" cy="5446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Getting Started with Twitter Bootstrap | Srimax"/>
          <p:cNvPicPr>
            <a:picLocks noChangeAspect="1" noChangeArrowheads="1"/>
          </p:cNvPicPr>
          <p:nvPr/>
        </p:nvPicPr>
        <p:blipFill rotWithShape="1">
          <a:blip r:embed="rId7">
            <a:extLst>
              <a:ext uri="{28A0092B-C50C-407E-A947-70E740481C1C}">
                <a14:useLocalDpi xmlns:a14="http://schemas.microsoft.com/office/drawing/2010/main" val="0"/>
              </a:ext>
            </a:extLst>
          </a:blip>
          <a:srcRect l="5796" r="10126"/>
          <a:stretch/>
        </p:blipFill>
        <p:spPr bwMode="auto">
          <a:xfrm>
            <a:off x="1066800" y="5448300"/>
            <a:ext cx="32004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3730907956"/>
              </p:ext>
            </p:extLst>
          </p:nvPr>
        </p:nvGraphicFramePr>
        <p:xfrm>
          <a:off x="10896600" y="5372100"/>
          <a:ext cx="10058400" cy="4267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p:cNvSpPr/>
          <p:nvPr/>
        </p:nvSpPr>
        <p:spPr>
          <a:xfrm>
            <a:off x="4360333" y="5440135"/>
            <a:ext cx="3200400" cy="2683329"/>
          </a:xfrm>
          <a:prstGeom prst="rect">
            <a:avLst/>
          </a:prstGeom>
          <a:solidFill>
            <a:srgbClr val="460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latin typeface="Arial" pitchFamily="34" charset="0"/>
                <a:cs typeface="Arial" pitchFamily="34" charset="0"/>
              </a:rPr>
              <a:t>B2</a:t>
            </a:r>
            <a:endParaRPr lang="en-US" b="1" dirty="0">
              <a:latin typeface="Arial" pitchFamily="34" charset="0"/>
              <a:cs typeface="Arial" pitchFamily="34" charset="0"/>
            </a:endParaRPr>
          </a:p>
        </p:txBody>
      </p:sp>
      <p:pic>
        <p:nvPicPr>
          <p:cNvPr id="2052" name="Picture 4" descr="Version - Free files and folders icon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44800" y="647700"/>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764000" y="826732"/>
            <a:ext cx="1119903" cy="8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3"/>
          <p:cNvGrpSpPr/>
          <p:nvPr/>
        </p:nvGrpSpPr>
        <p:grpSpPr>
          <a:xfrm>
            <a:off x="17491799" y="9258300"/>
            <a:ext cx="842787" cy="1028700"/>
            <a:chOff x="0" y="0"/>
            <a:chExt cx="812800" cy="992098"/>
          </a:xfrm>
        </p:grpSpPr>
        <p:sp>
          <p:nvSpPr>
            <p:cNvPr id="14"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5"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24</a:t>
              </a:r>
            </a:p>
          </p:txBody>
        </p:sp>
      </p:grpSp>
    </p:spTree>
    <p:extLst>
      <p:ext uri="{BB962C8B-B14F-4D97-AF65-F5344CB8AC3E}">
        <p14:creationId xmlns:p14="http://schemas.microsoft.com/office/powerpoint/2010/main" val="111222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1714500"/>
            <a:ext cx="15240000" cy="7620000"/>
          </a:xfrm>
        </p:spPr>
        <p:txBody>
          <a:bodyPr>
            <a:normAutofit/>
          </a:bodyPr>
          <a:lstStyle/>
          <a:p>
            <a:pPr algn="l"/>
            <a:r>
              <a:rPr lang="en-US" sz="3600" dirty="0">
                <a:effectLst>
                  <a:outerShdw blurRad="38100" dist="38100" dir="2700000" algn="tl">
                    <a:srgbClr val="000000">
                      <a:alpha val="43137"/>
                    </a:srgbClr>
                  </a:outerShdw>
                </a:effectLst>
                <a:latin typeface="Alice Bold" charset="0"/>
              </a:rPr>
              <a:t>Methods:</a:t>
            </a:r>
          </a:p>
          <a:p>
            <a:pPr marL="742950" indent="-742950" algn="l">
              <a:buFont typeface="+mj-lt"/>
              <a:buAutoNum type="arabicPeriod"/>
            </a:pPr>
            <a:r>
              <a:rPr lang="en-US" sz="3400" b="1" dirty="0">
                <a:solidFill>
                  <a:schemeClr val="tx1"/>
                </a:solidFill>
                <a:latin typeface="Alice Bold" charset="0"/>
              </a:rPr>
              <a:t>CDN</a:t>
            </a:r>
          </a:p>
          <a:p>
            <a:pPr marL="741363" algn="l"/>
            <a:r>
              <a:rPr lang="en-US" dirty="0">
                <a:solidFill>
                  <a:schemeClr val="tx1"/>
                </a:solidFill>
                <a:latin typeface="Alice" charset="0"/>
              </a:rPr>
              <a:t>Include Bootstrap's CSS and JavaScript files directly from a CDN provider like </a:t>
            </a:r>
            <a:r>
              <a:rPr lang="en-US" dirty="0" err="1">
                <a:solidFill>
                  <a:schemeClr val="tx1"/>
                </a:solidFill>
                <a:latin typeface="Alice" charset="0"/>
              </a:rPr>
              <a:t>BootstrapCDN</a:t>
            </a:r>
            <a:r>
              <a:rPr lang="en-US" dirty="0">
                <a:solidFill>
                  <a:schemeClr val="tx1"/>
                </a:solidFill>
                <a:latin typeface="Alice" charset="0"/>
              </a:rPr>
              <a:t>, </a:t>
            </a:r>
            <a:r>
              <a:rPr lang="en-US" dirty="0" err="1">
                <a:solidFill>
                  <a:schemeClr val="tx1"/>
                </a:solidFill>
                <a:latin typeface="Alice" charset="0"/>
              </a:rPr>
              <a:t>jsDelivr</a:t>
            </a:r>
            <a:r>
              <a:rPr lang="en-US" dirty="0">
                <a:solidFill>
                  <a:schemeClr val="tx1"/>
                </a:solidFill>
                <a:latin typeface="Alice" charset="0"/>
              </a:rPr>
              <a:t>, or CDNJS.</a:t>
            </a:r>
          </a:p>
          <a:p>
            <a:pPr marL="741363" algn="l"/>
            <a:endParaRPr lang="en-US" dirty="0">
              <a:solidFill>
                <a:schemeClr val="tx1"/>
              </a:solidFill>
              <a:latin typeface="Alice" charset="0"/>
            </a:endParaRPr>
          </a:p>
          <a:p>
            <a:pPr marL="741363" algn="l"/>
            <a:endParaRPr lang="en-US" dirty="0">
              <a:solidFill>
                <a:schemeClr val="tx1"/>
              </a:solidFill>
              <a:latin typeface="Alice" charset="0"/>
            </a:endParaRPr>
          </a:p>
          <a:p>
            <a:pPr marL="741363" algn="l"/>
            <a:endParaRPr lang="en-US" dirty="0">
              <a:solidFill>
                <a:schemeClr val="tx1"/>
              </a:solidFill>
              <a:latin typeface="Alice" charset="0"/>
            </a:endParaRPr>
          </a:p>
          <a:p>
            <a:pPr marL="741363" algn="l"/>
            <a:endParaRPr lang="en-US" dirty="0">
              <a:solidFill>
                <a:schemeClr val="tx1"/>
              </a:solidFill>
              <a:latin typeface="Alice" charset="0"/>
            </a:endParaRPr>
          </a:p>
          <a:p>
            <a:pPr algn="l"/>
            <a:r>
              <a:rPr lang="en-US" sz="3400" b="1" dirty="0">
                <a:solidFill>
                  <a:schemeClr val="tx1"/>
                </a:solidFill>
                <a:latin typeface="Alice Bold" charset="0"/>
              </a:rPr>
              <a:t>2.   Downloading Bootstrap Files</a:t>
            </a:r>
          </a:p>
          <a:p>
            <a:pPr lvl="1" algn="l"/>
            <a:r>
              <a:rPr lang="en-US" sz="3200" dirty="0">
                <a:solidFill>
                  <a:schemeClr val="tx1"/>
                </a:solidFill>
                <a:latin typeface="Alice" charset="0"/>
              </a:rPr>
              <a:t> Download the Bootstrap files from the official website (getbootstrap.com) and   </a:t>
            </a:r>
          </a:p>
          <a:p>
            <a:pPr lvl="1" algn="l"/>
            <a:r>
              <a:rPr lang="en-US" sz="3200" dirty="0">
                <a:solidFill>
                  <a:schemeClr val="tx1"/>
                </a:solidFill>
                <a:latin typeface="Alice" charset="0"/>
              </a:rPr>
              <a:t> include them in your project directory.</a:t>
            </a:r>
            <a:endParaRPr lang="en-US" sz="3200" b="1" dirty="0">
              <a:solidFill>
                <a:schemeClr val="tx1"/>
              </a:solidFill>
              <a:latin typeface="Alice" charset="0"/>
            </a:endParaRPr>
          </a:p>
          <a:p>
            <a:pPr marL="514350" indent="-514350" algn="l">
              <a:buFont typeface="+mj-lt"/>
              <a:buAutoNum type="arabicPeriod"/>
            </a:pPr>
            <a:endParaRPr lang="en-US" sz="3400" b="1" dirty="0">
              <a:solidFill>
                <a:schemeClr val="tx1"/>
              </a:solidFill>
              <a:latin typeface="Alice Bold" charset="0"/>
            </a:endParaRPr>
          </a:p>
          <a:p>
            <a:pPr marL="742950" indent="-742950" algn="l">
              <a:buFont typeface="+mj-lt"/>
              <a:buAutoNum type="arabicPeriod"/>
            </a:pPr>
            <a:endParaRPr lang="en-US" sz="3400" b="1" dirty="0">
              <a:solidFill>
                <a:schemeClr val="tx1"/>
              </a:solidFill>
              <a:latin typeface="Alice Bold" charset="0"/>
            </a:endParaRPr>
          </a:p>
        </p:txBody>
      </p:sp>
      <p:sp>
        <p:nvSpPr>
          <p:cNvPr id="4" name="Title 1"/>
          <p:cNvSpPr txBox="1">
            <a:spLocks/>
          </p:cNvSpPr>
          <p:nvPr/>
        </p:nvSpPr>
        <p:spPr>
          <a:xfrm>
            <a:off x="152400" y="244475"/>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rgbClr val="FF007A"/>
                </a:solidFill>
                <a:latin typeface="Arial Black" pitchFamily="34" charset="0"/>
              </a:rPr>
              <a:t>Setting Up Bootstrap</a:t>
            </a:r>
            <a:endParaRPr lang="en-US" sz="6000" b="1" dirty="0">
              <a:latin typeface="Arial Black" pitchFamily="34" charset="0"/>
            </a:endParaRPr>
          </a:p>
        </p:txBody>
      </p:sp>
      <p:sp>
        <p:nvSpPr>
          <p:cNvPr id="6" name="Rectangle 5"/>
          <p:cNvSpPr/>
          <p:nvPr/>
        </p:nvSpPr>
        <p:spPr>
          <a:xfrm>
            <a:off x="1676401" y="4152900"/>
            <a:ext cx="15163799"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1363"/>
            <a:r>
              <a:rPr lang="en-US" sz="2400" dirty="0">
                <a:solidFill>
                  <a:schemeClr val="bg1"/>
                </a:solidFill>
              </a:rPr>
              <a:t>&lt;!-- CSS --&gt; </a:t>
            </a:r>
          </a:p>
          <a:p>
            <a:pPr marL="741363"/>
            <a:r>
              <a:rPr lang="en-US" sz="2400" dirty="0">
                <a:solidFill>
                  <a:schemeClr val="bg1"/>
                </a:solidFill>
              </a:rPr>
              <a:t>&lt;link </a:t>
            </a:r>
            <a:r>
              <a:rPr lang="en-US" sz="2400" dirty="0" err="1">
                <a:solidFill>
                  <a:schemeClr val="bg1"/>
                </a:solidFill>
              </a:rPr>
              <a:t>href</a:t>
            </a:r>
            <a:r>
              <a:rPr lang="en-US" sz="2400" dirty="0">
                <a:solidFill>
                  <a:schemeClr val="bg1"/>
                </a:solidFill>
              </a:rPr>
              <a:t>="https://cdnjs.cloudflare.com/</a:t>
            </a:r>
            <a:r>
              <a:rPr lang="en-US" sz="2400" dirty="0" err="1">
                <a:solidFill>
                  <a:schemeClr val="bg1"/>
                </a:solidFill>
              </a:rPr>
              <a:t>ajax</a:t>
            </a:r>
            <a:r>
              <a:rPr lang="en-US" sz="2400" dirty="0">
                <a:solidFill>
                  <a:schemeClr val="bg1"/>
                </a:solidFill>
              </a:rPr>
              <a:t>/libs/twitter-bootstrap/5.3.0/</a:t>
            </a:r>
            <a:r>
              <a:rPr lang="en-US" sz="2400" dirty="0" err="1">
                <a:solidFill>
                  <a:schemeClr val="bg1"/>
                </a:solidFill>
              </a:rPr>
              <a:t>css</a:t>
            </a:r>
            <a:r>
              <a:rPr lang="en-US" sz="2400" dirty="0">
                <a:solidFill>
                  <a:schemeClr val="bg1"/>
                </a:solidFill>
              </a:rPr>
              <a:t>/bootstrap.min.css" </a:t>
            </a:r>
            <a:r>
              <a:rPr lang="en-US" sz="2400" dirty="0" err="1">
                <a:solidFill>
                  <a:schemeClr val="bg1"/>
                </a:solidFill>
              </a:rPr>
              <a:t>rel</a:t>
            </a:r>
            <a:r>
              <a:rPr lang="en-US" sz="2400" dirty="0">
                <a:solidFill>
                  <a:schemeClr val="bg1"/>
                </a:solidFill>
              </a:rPr>
              <a:t>="</a:t>
            </a:r>
            <a:r>
              <a:rPr lang="en-US" sz="2400" dirty="0" err="1">
                <a:solidFill>
                  <a:schemeClr val="bg1"/>
                </a:solidFill>
              </a:rPr>
              <a:t>stylesheet</a:t>
            </a:r>
            <a:r>
              <a:rPr lang="en-US" sz="2400" dirty="0">
                <a:solidFill>
                  <a:schemeClr val="bg1"/>
                </a:solidFill>
              </a:rPr>
              <a:t>"&gt; </a:t>
            </a:r>
          </a:p>
          <a:p>
            <a:pPr marL="741363"/>
            <a:r>
              <a:rPr lang="en-US" sz="2400" dirty="0">
                <a:solidFill>
                  <a:schemeClr val="bg1"/>
                </a:solidFill>
              </a:rPr>
              <a:t>&lt;!-- JavaScript --&gt; </a:t>
            </a:r>
          </a:p>
          <a:p>
            <a:pPr marL="741363"/>
            <a:r>
              <a:rPr lang="en-US" sz="2400" dirty="0">
                <a:solidFill>
                  <a:schemeClr val="bg1"/>
                </a:solidFill>
              </a:rPr>
              <a:t>&lt;script </a:t>
            </a:r>
            <a:r>
              <a:rPr lang="en-US" sz="2400" dirty="0" err="1">
                <a:solidFill>
                  <a:schemeClr val="bg1"/>
                </a:solidFill>
              </a:rPr>
              <a:t>src</a:t>
            </a:r>
            <a:r>
              <a:rPr lang="en-US" sz="2400" dirty="0">
                <a:solidFill>
                  <a:schemeClr val="bg1"/>
                </a:solidFill>
              </a:rPr>
              <a:t>="https://cdnjs.cloudflare.com/</a:t>
            </a:r>
            <a:r>
              <a:rPr lang="en-US" sz="2400" dirty="0" err="1">
                <a:solidFill>
                  <a:schemeClr val="bg1"/>
                </a:solidFill>
              </a:rPr>
              <a:t>ajax</a:t>
            </a:r>
            <a:r>
              <a:rPr lang="en-US" sz="2400" dirty="0">
                <a:solidFill>
                  <a:schemeClr val="bg1"/>
                </a:solidFill>
              </a:rPr>
              <a:t>/libs/twitter- bootstrap /5.3.0/</a:t>
            </a:r>
            <a:r>
              <a:rPr lang="en-US" sz="2400" dirty="0" err="1">
                <a:solidFill>
                  <a:schemeClr val="bg1"/>
                </a:solidFill>
              </a:rPr>
              <a:t>js</a:t>
            </a:r>
            <a:r>
              <a:rPr lang="en-US" sz="2400" dirty="0">
                <a:solidFill>
                  <a:schemeClr val="bg1"/>
                </a:solidFill>
              </a:rPr>
              <a:t>/bootstrap.bundle.min.js"&gt; &lt;/script&gt;</a:t>
            </a:r>
            <a:endParaRPr lang="en-US" sz="2400" b="1" dirty="0">
              <a:solidFill>
                <a:schemeClr val="bg1"/>
              </a:solidFill>
              <a:latin typeface="Alice" charset="0"/>
            </a:endParaRPr>
          </a:p>
        </p:txBody>
      </p:sp>
      <p:sp>
        <p:nvSpPr>
          <p:cNvPr id="7" name="Rectangle 6"/>
          <p:cNvSpPr/>
          <p:nvPr/>
        </p:nvSpPr>
        <p:spPr>
          <a:xfrm>
            <a:off x="1676401" y="8267700"/>
            <a:ext cx="15163799"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1363"/>
            <a:r>
              <a:rPr lang="en-US" sz="2400" dirty="0"/>
              <a:t>&lt;!-- CSS --&gt; &lt;link </a:t>
            </a:r>
            <a:r>
              <a:rPr lang="en-US" sz="2400" dirty="0" err="1"/>
              <a:t>href</a:t>
            </a:r>
            <a:r>
              <a:rPr lang="en-US" sz="2400" dirty="0"/>
              <a:t>="path/to/bootstrap.min.css" </a:t>
            </a:r>
            <a:r>
              <a:rPr lang="en-US" sz="2400" dirty="0" err="1"/>
              <a:t>rel</a:t>
            </a:r>
            <a:r>
              <a:rPr lang="en-US" sz="2400" dirty="0"/>
              <a:t>="</a:t>
            </a:r>
            <a:r>
              <a:rPr lang="en-US" sz="2400" dirty="0" err="1"/>
              <a:t>stylesheet</a:t>
            </a:r>
            <a:r>
              <a:rPr lang="en-US" sz="2400" dirty="0"/>
              <a:t>"&gt; </a:t>
            </a:r>
          </a:p>
          <a:p>
            <a:pPr marL="741363"/>
            <a:r>
              <a:rPr lang="en-US" sz="2400" dirty="0"/>
              <a:t>&lt;!-- JavaScript --&gt; &lt;script </a:t>
            </a:r>
            <a:r>
              <a:rPr lang="en-US" sz="2400" dirty="0" err="1"/>
              <a:t>src</a:t>
            </a:r>
            <a:r>
              <a:rPr lang="en-US" sz="2400" dirty="0"/>
              <a:t>="path/to/bootstrap.bundle.min.js"&gt;&lt;/script&gt;</a:t>
            </a:r>
            <a:endParaRPr lang="en-US" sz="2400" b="1" dirty="0">
              <a:solidFill>
                <a:schemeClr val="bg1"/>
              </a:solidFill>
              <a:latin typeface="Alice" charset="0"/>
            </a:endParaRP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63297" y="342900"/>
            <a:ext cx="1119903" cy="8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13"/>
          <p:cNvGrpSpPr/>
          <p:nvPr/>
        </p:nvGrpSpPr>
        <p:grpSpPr>
          <a:xfrm>
            <a:off x="17491799" y="9258300"/>
            <a:ext cx="842787" cy="1028700"/>
            <a:chOff x="0" y="0"/>
            <a:chExt cx="812800" cy="992098"/>
          </a:xfrm>
        </p:grpSpPr>
        <p:sp>
          <p:nvSpPr>
            <p:cNvPr id="11"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2"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25</a:t>
              </a:r>
            </a:p>
          </p:txBody>
        </p:sp>
      </p:grpSp>
    </p:spTree>
    <p:extLst>
      <p:ext uri="{BB962C8B-B14F-4D97-AF65-F5344CB8AC3E}">
        <p14:creationId xmlns:p14="http://schemas.microsoft.com/office/powerpoint/2010/main" val="1602604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1826172"/>
            <a:ext cx="14859000" cy="7736928"/>
          </a:xfrm>
        </p:spPr>
        <p:txBody>
          <a:bodyPr/>
          <a:lstStyle/>
          <a:p>
            <a:pPr marL="514350" indent="-514350" algn="l">
              <a:buAutoNum type="arabicPeriod" startAt="3"/>
            </a:pPr>
            <a:r>
              <a:rPr lang="en-US" sz="3600" b="1" dirty="0">
                <a:solidFill>
                  <a:schemeClr val="tx1"/>
                </a:solidFill>
                <a:latin typeface="Alice" charset="0"/>
              </a:rPr>
              <a:t>Package Managers</a:t>
            </a:r>
          </a:p>
          <a:p>
            <a:pPr lvl="1" algn="l"/>
            <a:r>
              <a:rPr lang="en-US" sz="3200" dirty="0">
                <a:solidFill>
                  <a:schemeClr val="tx1"/>
                </a:solidFill>
                <a:latin typeface="Alice" charset="0"/>
              </a:rPr>
              <a:t>Install Bootstrap as a dependency using NPM.</a:t>
            </a:r>
          </a:p>
          <a:p>
            <a:pPr lvl="1" algn="l"/>
            <a:endParaRPr lang="en-US" sz="3200" b="1" dirty="0">
              <a:solidFill>
                <a:schemeClr val="tx1"/>
              </a:solidFill>
              <a:latin typeface="Alice" charset="0"/>
            </a:endParaRPr>
          </a:p>
          <a:p>
            <a:pPr lvl="1" algn="l"/>
            <a:endParaRPr lang="en-US" sz="3200" b="1" dirty="0">
              <a:solidFill>
                <a:schemeClr val="tx1"/>
              </a:solidFill>
              <a:latin typeface="Alice" charset="0"/>
            </a:endParaRPr>
          </a:p>
          <a:p>
            <a:pPr marL="514350" indent="-514350" algn="l">
              <a:buAutoNum type="arabicPeriod" startAt="4"/>
            </a:pPr>
            <a:r>
              <a:rPr lang="en-US" sz="3600" b="1" dirty="0">
                <a:solidFill>
                  <a:schemeClr val="tx1"/>
                </a:solidFill>
                <a:latin typeface="Alice" charset="0"/>
              </a:rPr>
              <a:t>Starter Templates</a:t>
            </a:r>
          </a:p>
          <a:p>
            <a:pPr lvl="1" algn="l"/>
            <a:r>
              <a:rPr lang="en-US" sz="3200" dirty="0">
                <a:solidFill>
                  <a:schemeClr val="tx1"/>
                </a:solidFill>
                <a:latin typeface="Alice" charset="0"/>
              </a:rPr>
              <a:t>Use Bootstrap starter templates available on the official Bootstrap website or other online resources and customize it accordingly.</a:t>
            </a:r>
          </a:p>
          <a:p>
            <a:pPr lvl="1" algn="l"/>
            <a:endParaRPr lang="en-US" dirty="0"/>
          </a:p>
          <a:p>
            <a:pPr algn="l"/>
            <a:endParaRPr lang="en-US" dirty="0"/>
          </a:p>
        </p:txBody>
      </p:sp>
      <p:sp>
        <p:nvSpPr>
          <p:cNvPr id="4" name="Title 1"/>
          <p:cNvSpPr txBox="1">
            <a:spLocks/>
          </p:cNvSpPr>
          <p:nvPr/>
        </p:nvSpPr>
        <p:spPr>
          <a:xfrm>
            <a:off x="152400" y="244475"/>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rgbClr val="FF007A"/>
                </a:solidFill>
                <a:latin typeface="Arial Black" pitchFamily="34" charset="0"/>
              </a:rPr>
              <a:t>Setting Up Bootstrap</a:t>
            </a:r>
            <a:endParaRPr lang="en-US" sz="6000" b="1" dirty="0">
              <a:latin typeface="Arial Black" pitchFamily="34" charset="0"/>
            </a:endParaRPr>
          </a:p>
        </p:txBody>
      </p:sp>
      <p:sp>
        <p:nvSpPr>
          <p:cNvPr id="6" name="Rectangle 5"/>
          <p:cNvSpPr/>
          <p:nvPr/>
        </p:nvSpPr>
        <p:spPr>
          <a:xfrm>
            <a:off x="1752599" y="3124200"/>
            <a:ext cx="13868401" cy="800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1363"/>
            <a:r>
              <a:rPr lang="en-US" sz="2800" b="1" dirty="0" err="1"/>
              <a:t>npm</a:t>
            </a:r>
            <a:r>
              <a:rPr lang="en-US" sz="2800" b="1" dirty="0"/>
              <a:t> install bootstrap</a:t>
            </a:r>
            <a:endParaRPr lang="en-US" sz="2800" b="1" dirty="0">
              <a:solidFill>
                <a:schemeClr val="bg1"/>
              </a:solidFill>
              <a:latin typeface="Alice" charset="0"/>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b="38626"/>
          <a:stretch/>
        </p:blipFill>
        <p:spPr bwMode="auto">
          <a:xfrm>
            <a:off x="2971800" y="6743700"/>
            <a:ext cx="12573000" cy="293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6067425"/>
            <a:ext cx="15161571"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40200" y="342900"/>
            <a:ext cx="1119903" cy="8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13"/>
          <p:cNvGrpSpPr/>
          <p:nvPr/>
        </p:nvGrpSpPr>
        <p:grpSpPr>
          <a:xfrm>
            <a:off x="17491799" y="9258300"/>
            <a:ext cx="842787" cy="1028700"/>
            <a:chOff x="0" y="0"/>
            <a:chExt cx="812800" cy="992098"/>
          </a:xfrm>
        </p:grpSpPr>
        <p:sp>
          <p:nvSpPr>
            <p:cNvPr id="11"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2"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26</a:t>
              </a:r>
            </a:p>
          </p:txBody>
        </p:sp>
      </p:grpSp>
    </p:spTree>
    <p:extLst>
      <p:ext uri="{BB962C8B-B14F-4D97-AF65-F5344CB8AC3E}">
        <p14:creationId xmlns:p14="http://schemas.microsoft.com/office/powerpoint/2010/main" val="3812946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752600"/>
            <a:ext cx="15240000" cy="7810500"/>
          </a:xfrm>
        </p:spPr>
        <p:txBody>
          <a:bodyPr>
            <a:normAutofit/>
          </a:bodyPr>
          <a:lstStyle/>
          <a:p>
            <a:pPr>
              <a:lnSpc>
                <a:spcPct val="150000"/>
              </a:lnSpc>
            </a:pPr>
            <a:r>
              <a:rPr lang="en-US" dirty="0">
                <a:latin typeface="Alice" charset="0"/>
              </a:rPr>
              <a:t>Based on 12-column grid system.</a:t>
            </a:r>
          </a:p>
          <a:p>
            <a:pPr>
              <a:lnSpc>
                <a:spcPct val="150000"/>
              </a:lnSpc>
            </a:pPr>
            <a:r>
              <a:rPr lang="en-US" dirty="0">
                <a:latin typeface="Alice" charset="0"/>
              </a:rPr>
              <a:t>Allows easy responsive and complex layouts.</a:t>
            </a:r>
          </a:p>
          <a:p>
            <a:pPr>
              <a:lnSpc>
                <a:spcPct val="150000"/>
              </a:lnSpc>
            </a:pPr>
            <a:r>
              <a:rPr lang="en-US" dirty="0">
                <a:latin typeface="Alice" charset="0"/>
              </a:rPr>
              <a:t>Uses a combination of containers, rows and columns to align content.</a:t>
            </a:r>
          </a:p>
          <a:p>
            <a:pPr>
              <a:lnSpc>
                <a:spcPct val="150000"/>
              </a:lnSpc>
            </a:pPr>
            <a:r>
              <a:rPr lang="en-US" b="1" dirty="0">
                <a:latin typeface="Alice" charset="0"/>
              </a:rPr>
              <a:t>Containers: </a:t>
            </a:r>
            <a:r>
              <a:rPr lang="en-US" dirty="0">
                <a:latin typeface="Alice" charset="0"/>
              </a:rPr>
              <a:t>.container and .container-fluid.</a:t>
            </a:r>
          </a:p>
          <a:p>
            <a:pPr>
              <a:lnSpc>
                <a:spcPct val="150000"/>
              </a:lnSpc>
            </a:pPr>
            <a:r>
              <a:rPr lang="en-US" b="1" dirty="0">
                <a:latin typeface="Alice" charset="0"/>
              </a:rPr>
              <a:t>Responsive Breakpoints:</a:t>
            </a:r>
          </a:p>
          <a:p>
            <a:pPr lvl="1">
              <a:lnSpc>
                <a:spcPct val="150000"/>
              </a:lnSpc>
              <a:buFont typeface="Wingdings" pitchFamily="2" charset="2"/>
              <a:buChar char="q"/>
            </a:pPr>
            <a:r>
              <a:rPr lang="en-US" b="1" dirty="0"/>
              <a:t>.col-</a:t>
            </a:r>
            <a:r>
              <a:rPr lang="en-US" dirty="0"/>
              <a:t>: Extra small devices (portrait phones, less than 576px)</a:t>
            </a:r>
          </a:p>
          <a:p>
            <a:pPr lvl="1">
              <a:lnSpc>
                <a:spcPct val="150000"/>
              </a:lnSpc>
              <a:buFont typeface="Wingdings" pitchFamily="2" charset="2"/>
              <a:buChar char="q"/>
            </a:pPr>
            <a:r>
              <a:rPr lang="en-US" b="1" dirty="0"/>
              <a:t>.col-</a:t>
            </a:r>
            <a:r>
              <a:rPr lang="en-US" b="1" dirty="0" err="1"/>
              <a:t>sm</a:t>
            </a:r>
            <a:r>
              <a:rPr lang="en-US" b="1" dirty="0"/>
              <a:t>-</a:t>
            </a:r>
            <a:r>
              <a:rPr lang="en-US" dirty="0"/>
              <a:t>: Small devices (landscape phones, 576px and up)</a:t>
            </a:r>
          </a:p>
          <a:p>
            <a:pPr lvl="1">
              <a:lnSpc>
                <a:spcPct val="150000"/>
              </a:lnSpc>
              <a:buFont typeface="Wingdings" pitchFamily="2" charset="2"/>
              <a:buChar char="q"/>
            </a:pPr>
            <a:r>
              <a:rPr lang="en-US" b="1" dirty="0"/>
              <a:t>.col-md-</a:t>
            </a:r>
            <a:r>
              <a:rPr lang="en-US" dirty="0"/>
              <a:t>: Medium devices (tablets, 768px and up)</a:t>
            </a:r>
          </a:p>
          <a:p>
            <a:pPr lvl="1">
              <a:lnSpc>
                <a:spcPct val="150000"/>
              </a:lnSpc>
              <a:buFont typeface="Wingdings" pitchFamily="2" charset="2"/>
              <a:buChar char="q"/>
            </a:pPr>
            <a:r>
              <a:rPr lang="en-US" b="1" dirty="0"/>
              <a:t>.col-</a:t>
            </a:r>
            <a:r>
              <a:rPr lang="en-US" b="1" dirty="0" err="1"/>
              <a:t>lg</a:t>
            </a:r>
            <a:r>
              <a:rPr lang="en-US" b="1" dirty="0"/>
              <a:t>-</a:t>
            </a:r>
            <a:r>
              <a:rPr lang="en-US" dirty="0"/>
              <a:t>: Large devices (desktops, 992px and up)</a:t>
            </a:r>
          </a:p>
          <a:p>
            <a:pPr lvl="1">
              <a:lnSpc>
                <a:spcPct val="150000"/>
              </a:lnSpc>
              <a:buFont typeface="Wingdings" pitchFamily="2" charset="2"/>
              <a:buChar char="q"/>
            </a:pPr>
            <a:r>
              <a:rPr lang="en-US" b="1" dirty="0"/>
              <a:t>.col-xl-</a:t>
            </a:r>
            <a:r>
              <a:rPr lang="en-US" dirty="0"/>
              <a:t>: Extra large devices (large desktops, 1200px and up)</a:t>
            </a:r>
          </a:p>
          <a:p>
            <a:pPr marL="0" indent="0">
              <a:buNone/>
            </a:pPr>
            <a:endParaRPr lang="en-US" b="1" dirty="0">
              <a:latin typeface="Alice" charset="0"/>
            </a:endParaRPr>
          </a:p>
          <a:p>
            <a:endParaRPr lang="en-US" sz="1600" dirty="0">
              <a:latin typeface="Alice" charset="0"/>
            </a:endParaRPr>
          </a:p>
          <a:p>
            <a:endParaRPr lang="en-US" dirty="0">
              <a:latin typeface="Alice" charset="0"/>
            </a:endParaRPr>
          </a:p>
          <a:p>
            <a:endParaRPr lang="en-US" dirty="0">
              <a:latin typeface="Alice" charset="0"/>
            </a:endParaRPr>
          </a:p>
        </p:txBody>
      </p:sp>
      <p:sp>
        <p:nvSpPr>
          <p:cNvPr id="4" name="Title 1"/>
          <p:cNvSpPr txBox="1">
            <a:spLocks/>
          </p:cNvSpPr>
          <p:nvPr/>
        </p:nvSpPr>
        <p:spPr>
          <a:xfrm>
            <a:off x="685800" y="244475"/>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rgbClr val="FF007A"/>
                </a:solidFill>
                <a:latin typeface="Arial Black" pitchFamily="34" charset="0"/>
              </a:rPr>
              <a:t>Bootstrap Grid System</a:t>
            </a:r>
            <a:endParaRPr lang="en-US" sz="6000" b="1" dirty="0">
              <a:latin typeface="Arial Black" pitchFamily="34" charset="0"/>
            </a:endParaRPr>
          </a:p>
        </p:txBody>
      </p:sp>
      <p:pic>
        <p:nvPicPr>
          <p:cNvPr id="4104" name="Picture 8" descr="Bootstrap Grid System Explanation: Understand Bootstrap Colum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4495799"/>
            <a:ext cx="6515100" cy="2781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0200" y="342900"/>
            <a:ext cx="1119903" cy="8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4"/>
          <p:cNvSpPr/>
          <p:nvPr/>
        </p:nvSpPr>
        <p:spPr>
          <a:xfrm rot="6058343">
            <a:off x="12373778" y="8028686"/>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grpSp>
        <p:nvGrpSpPr>
          <p:cNvPr id="7" name="Group 13"/>
          <p:cNvGrpSpPr/>
          <p:nvPr/>
        </p:nvGrpSpPr>
        <p:grpSpPr>
          <a:xfrm>
            <a:off x="17491799" y="9258300"/>
            <a:ext cx="842787" cy="1028700"/>
            <a:chOff x="0" y="0"/>
            <a:chExt cx="812800" cy="992098"/>
          </a:xfrm>
        </p:grpSpPr>
        <p:sp>
          <p:nvSpPr>
            <p:cNvPr id="8"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9"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27</a:t>
              </a:r>
            </a:p>
          </p:txBody>
        </p:sp>
      </p:grpSp>
    </p:spTree>
    <p:extLst>
      <p:ext uri="{BB962C8B-B14F-4D97-AF65-F5344CB8AC3E}">
        <p14:creationId xmlns:p14="http://schemas.microsoft.com/office/powerpoint/2010/main" val="145483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7753"/>
          <a:stretch/>
        </p:blipFill>
        <p:spPr bwMode="auto">
          <a:xfrm>
            <a:off x="1219200" y="1485900"/>
            <a:ext cx="8610600" cy="74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3334" y="1367580"/>
            <a:ext cx="4256997" cy="385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00" y="6942040"/>
            <a:ext cx="6931414" cy="224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9144000" y="6972300"/>
            <a:ext cx="8229600" cy="2209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801600" y="1393838"/>
            <a:ext cx="4451131" cy="3825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420600" y="6510635"/>
            <a:ext cx="4191000" cy="461665"/>
          </a:xfrm>
          <a:prstGeom prst="rect">
            <a:avLst/>
          </a:prstGeom>
          <a:noFill/>
        </p:spPr>
        <p:txBody>
          <a:bodyPr wrap="square" rtlCol="0">
            <a:spAutoFit/>
          </a:bodyPr>
          <a:lstStyle/>
          <a:p>
            <a:r>
              <a:rPr lang="en-US" sz="1600" dirty="0"/>
              <a:t>.</a:t>
            </a:r>
            <a:r>
              <a:rPr lang="en-US" sz="2400" dirty="0"/>
              <a:t>container</a:t>
            </a:r>
            <a:endParaRPr lang="en-US" sz="1600" dirty="0"/>
          </a:p>
        </p:txBody>
      </p:sp>
      <p:sp>
        <p:nvSpPr>
          <p:cNvPr id="10" name="TextBox 9"/>
          <p:cNvSpPr txBox="1"/>
          <p:nvPr/>
        </p:nvSpPr>
        <p:spPr>
          <a:xfrm>
            <a:off x="14020800" y="948035"/>
            <a:ext cx="4191000" cy="461665"/>
          </a:xfrm>
          <a:prstGeom prst="rect">
            <a:avLst/>
          </a:prstGeom>
          <a:noFill/>
        </p:spPr>
        <p:txBody>
          <a:bodyPr wrap="square" rtlCol="0">
            <a:spAutoFit/>
          </a:bodyPr>
          <a:lstStyle/>
          <a:p>
            <a:r>
              <a:rPr lang="en-US" dirty="0"/>
              <a:t>.</a:t>
            </a:r>
            <a:r>
              <a:rPr lang="en-US" sz="2400" dirty="0"/>
              <a:t>container-fluid</a:t>
            </a:r>
            <a:endParaRPr lang="en-US" sz="1600" dirty="0"/>
          </a:p>
        </p:txBody>
      </p:sp>
      <p:sp>
        <p:nvSpPr>
          <p:cNvPr id="11" name="TextBox 10"/>
          <p:cNvSpPr txBox="1"/>
          <p:nvPr/>
        </p:nvSpPr>
        <p:spPr>
          <a:xfrm>
            <a:off x="12192000" y="6079748"/>
            <a:ext cx="2514600" cy="461665"/>
          </a:xfrm>
          <a:prstGeom prst="rect">
            <a:avLst/>
          </a:prstGeom>
          <a:noFill/>
        </p:spPr>
        <p:txBody>
          <a:bodyPr wrap="square" rtlCol="0">
            <a:spAutoFit/>
          </a:bodyPr>
          <a:lstStyle/>
          <a:p>
            <a:r>
              <a:rPr lang="en-US" sz="2400" b="1" dirty="0"/>
              <a:t>Large Screen</a:t>
            </a:r>
          </a:p>
        </p:txBody>
      </p:sp>
      <p:sp>
        <p:nvSpPr>
          <p:cNvPr id="12" name="Title 1"/>
          <p:cNvSpPr txBox="1">
            <a:spLocks/>
          </p:cNvSpPr>
          <p:nvPr/>
        </p:nvSpPr>
        <p:spPr>
          <a:xfrm>
            <a:off x="1066800" y="190500"/>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FF007A"/>
                </a:solidFill>
                <a:latin typeface="Arial Black" pitchFamily="34" charset="0"/>
              </a:rPr>
              <a:t>Example</a:t>
            </a:r>
            <a:endParaRPr lang="en-US" sz="6000" b="1" dirty="0">
              <a:latin typeface="Arial Black" pitchFamily="34" charset="0"/>
            </a:endParaRPr>
          </a:p>
        </p:txBody>
      </p:sp>
      <p:sp>
        <p:nvSpPr>
          <p:cNvPr id="14" name="TextBox 13"/>
          <p:cNvSpPr txBox="1"/>
          <p:nvPr/>
        </p:nvSpPr>
        <p:spPr>
          <a:xfrm>
            <a:off x="14173200" y="495300"/>
            <a:ext cx="2514600" cy="461665"/>
          </a:xfrm>
          <a:prstGeom prst="rect">
            <a:avLst/>
          </a:prstGeom>
          <a:noFill/>
        </p:spPr>
        <p:txBody>
          <a:bodyPr wrap="square" rtlCol="0">
            <a:spAutoFit/>
          </a:bodyPr>
          <a:lstStyle/>
          <a:p>
            <a:r>
              <a:rPr lang="en-US" sz="2400" b="1" dirty="0"/>
              <a:t>Small Screen</a:t>
            </a:r>
          </a:p>
        </p:txBody>
      </p:sp>
      <p:grpSp>
        <p:nvGrpSpPr>
          <p:cNvPr id="13" name="Group 13"/>
          <p:cNvGrpSpPr/>
          <p:nvPr/>
        </p:nvGrpSpPr>
        <p:grpSpPr>
          <a:xfrm>
            <a:off x="17491799" y="9258300"/>
            <a:ext cx="842787" cy="1028700"/>
            <a:chOff x="0" y="0"/>
            <a:chExt cx="812800" cy="992098"/>
          </a:xfrm>
        </p:grpSpPr>
        <p:sp>
          <p:nvSpPr>
            <p:cNvPr id="15"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6"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28</a:t>
              </a:r>
            </a:p>
          </p:txBody>
        </p:sp>
      </p:grpSp>
    </p:spTree>
    <p:extLst>
      <p:ext uri="{BB962C8B-B14F-4D97-AF65-F5344CB8AC3E}">
        <p14:creationId xmlns:p14="http://schemas.microsoft.com/office/powerpoint/2010/main" val="1263146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714500"/>
            <a:ext cx="15316200" cy="8458200"/>
          </a:xfrm>
        </p:spPr>
        <p:txBody>
          <a:bodyPr>
            <a:normAutofit/>
          </a:bodyPr>
          <a:lstStyle/>
          <a:p>
            <a:pPr>
              <a:lnSpc>
                <a:spcPct val="160000"/>
              </a:lnSpc>
            </a:pPr>
            <a:r>
              <a:rPr lang="en-US" dirty="0">
                <a:latin typeface="Alice" charset="0"/>
              </a:rPr>
              <a:t>Offer various predefined styles and functionalities to streamline web development. </a:t>
            </a:r>
          </a:p>
        </p:txBody>
      </p:sp>
      <p:sp>
        <p:nvSpPr>
          <p:cNvPr id="4" name="Title 1"/>
          <p:cNvSpPr txBox="1">
            <a:spLocks/>
          </p:cNvSpPr>
          <p:nvPr/>
        </p:nvSpPr>
        <p:spPr>
          <a:xfrm>
            <a:off x="1295400" y="244475"/>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FF007A"/>
                </a:solidFill>
                <a:latin typeface="Arial Black" pitchFamily="34" charset="0"/>
              </a:rPr>
              <a:t>Bootstrap Utilities</a:t>
            </a:r>
            <a:endParaRPr lang="en-US" sz="6000" b="1" dirty="0">
              <a:latin typeface="Arial Black"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852781342"/>
              </p:ext>
            </p:extLst>
          </p:nvPr>
        </p:nvGraphicFramePr>
        <p:xfrm>
          <a:off x="3124200" y="3467100"/>
          <a:ext cx="12496800" cy="5730240"/>
        </p:xfrm>
        <a:graphic>
          <a:graphicData uri="http://schemas.openxmlformats.org/drawingml/2006/table">
            <a:tbl>
              <a:tblPr firstRow="1">
                <a:tableStyleId>{5C22544A-7EE6-4342-B048-85BDC9FD1C3A}</a:tableStyleId>
              </a:tblPr>
              <a:tblGrid>
                <a:gridCol w="28194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gridCol w="3124200">
                  <a:extLst>
                    <a:ext uri="{9D8B030D-6E8A-4147-A177-3AD203B41FA5}">
                      <a16:colId xmlns:a16="http://schemas.microsoft.com/office/drawing/2014/main" val="20003"/>
                    </a:ext>
                  </a:extLst>
                </a:gridCol>
              </a:tblGrid>
              <a:tr h="929640">
                <a:tc>
                  <a:txBody>
                    <a:bodyPr/>
                    <a:lstStyle/>
                    <a:p>
                      <a:pPr algn="ctr">
                        <a:lnSpc>
                          <a:spcPct val="150000"/>
                        </a:lnSpc>
                      </a:pPr>
                      <a:r>
                        <a:rPr lang="en-US" sz="3200" dirty="0">
                          <a:solidFill>
                            <a:schemeClr val="tx1"/>
                          </a:solidFill>
                          <a:latin typeface="Alice" charset="0"/>
                        </a:rPr>
                        <a:t>Utilities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gridSpan="3">
                  <a:txBody>
                    <a:bodyPr/>
                    <a:lstStyle/>
                    <a:p>
                      <a:pPr algn="ctr">
                        <a:lnSpc>
                          <a:spcPct val="150000"/>
                        </a:lnSpc>
                      </a:pPr>
                      <a:r>
                        <a:rPr lang="en-US" sz="3200" dirty="0">
                          <a:solidFill>
                            <a:schemeClr val="tx1"/>
                          </a:solidFill>
                          <a:latin typeface="Alice" charset="0"/>
                        </a:rPr>
                        <a:t>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929640">
                <a:tc>
                  <a:txBody>
                    <a:bodyPr/>
                    <a:lstStyle/>
                    <a:p>
                      <a:r>
                        <a:rPr lang="en-US" sz="2000" b="1" dirty="0"/>
                        <a:t>Spacing and Sizing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margin (m-) and padding</a:t>
                      </a:r>
                      <a:r>
                        <a:rPr lang="en-US" sz="2000" baseline="0" dirty="0"/>
                        <a:t> (</a:t>
                      </a:r>
                      <a:r>
                        <a:rPr lang="en-US" sz="2000" dirty="0"/>
                        <a:t>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r>
                        <a:rPr lang="en-US" sz="2000" dirty="0"/>
                        <a:t>controlling sizes (w- &amp; 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10001"/>
                  </a:ext>
                </a:extLst>
              </a:tr>
              <a:tr h="929640">
                <a:tc>
                  <a:txBody>
                    <a:bodyPr/>
                    <a:lstStyle/>
                    <a:p>
                      <a:r>
                        <a:rPr lang="en-US" sz="2000" b="1" dirty="0"/>
                        <a:t>Colors and Backgrounds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applying</a:t>
                      </a:r>
                      <a:r>
                        <a:rPr lang="en-US" sz="2000" baseline="0" dirty="0"/>
                        <a:t> color to text </a:t>
                      </a:r>
                      <a:r>
                        <a:rPr lang="en-US" sz="2000" dirty="0"/>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background colors (</a:t>
                      </a:r>
                      <a:r>
                        <a:rPr lang="en-US" sz="2000" dirty="0" err="1"/>
                        <a:t>bg</a:t>
                      </a:r>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gradient backgrounds (</a:t>
                      </a:r>
                      <a:r>
                        <a:rPr lang="en-US" sz="2000" dirty="0" err="1"/>
                        <a:t>bg</a:t>
                      </a:r>
                      <a:r>
                        <a:rPr lang="en-US" sz="2000" dirty="0"/>
                        <a:t>-gradient-)</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929640">
                <a:tc>
                  <a:txBody>
                    <a:bodyPr/>
                    <a:lstStyle/>
                    <a:p>
                      <a:r>
                        <a:rPr lang="en-US" sz="2000" b="1" dirty="0"/>
                        <a:t>Borders and Shadows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adding borders (border, border-top, border-bottom)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box shadows (shadow-)</a:t>
                      </a:r>
                    </a:p>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10003"/>
                  </a:ext>
                </a:extLst>
              </a:tr>
              <a:tr h="929640">
                <a:tc>
                  <a:txBody>
                    <a:bodyPr/>
                    <a:lstStyle/>
                    <a:p>
                      <a:r>
                        <a:rPr lang="en-US" sz="2000" b="1" dirty="0"/>
                        <a:t>Typography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text alignment (text-left, text-center,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font weight (font-weight-bold, font-weight-normal)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text transformation (text-uppercase, text-lowercase, text-capitalize)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929640">
                <a:tc>
                  <a:txBody>
                    <a:bodyPr/>
                    <a:lstStyle/>
                    <a:p>
                      <a:r>
                        <a:rPr lang="en-US" sz="2000" b="1" dirty="0" err="1"/>
                        <a:t>Flexbox</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000" dirty="0"/>
                        <a:t>flex container (d-flex, flex-row, flex-column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r>
                        <a:rPr lang="en-US" sz="2000" dirty="0"/>
                        <a:t>-flex items (align-items-*, justify-content-*, 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5"/>
                  </a:ext>
                </a:extLst>
              </a:tr>
            </a:tbl>
          </a:graphicData>
        </a:graphic>
      </p:graphicFrame>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63297" y="342900"/>
            <a:ext cx="1119903" cy="89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4"/>
          <p:cNvSpPr/>
          <p:nvPr/>
        </p:nvSpPr>
        <p:spPr>
          <a:xfrm rot="20516201">
            <a:off x="13606357" y="7815618"/>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8" name="Group 13"/>
          <p:cNvGrpSpPr/>
          <p:nvPr/>
        </p:nvGrpSpPr>
        <p:grpSpPr>
          <a:xfrm>
            <a:off x="17491799" y="9258300"/>
            <a:ext cx="842787" cy="1028700"/>
            <a:chOff x="0" y="0"/>
            <a:chExt cx="812800" cy="992098"/>
          </a:xfrm>
        </p:grpSpPr>
        <p:sp>
          <p:nvSpPr>
            <p:cNvPr id="9"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0"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29</a:t>
              </a:r>
            </a:p>
          </p:txBody>
        </p:sp>
      </p:grpSp>
    </p:spTree>
    <p:extLst>
      <p:ext uri="{BB962C8B-B14F-4D97-AF65-F5344CB8AC3E}">
        <p14:creationId xmlns:p14="http://schemas.microsoft.com/office/powerpoint/2010/main" val="173924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2303410" y="8291827"/>
            <a:ext cx="7488007" cy="6085708"/>
          </a:xfrm>
          <a:custGeom>
            <a:avLst/>
            <a:gdLst/>
            <a:ahLst/>
            <a:cxnLst/>
            <a:rect l="l" t="t" r="r" b="b"/>
            <a:pathLst>
              <a:path w="7488007" h="6085708">
                <a:moveTo>
                  <a:pt x="0" y="0"/>
                </a:moveTo>
                <a:lnTo>
                  <a:pt x="7488007" y="0"/>
                </a:lnTo>
                <a:lnTo>
                  <a:pt x="7488007" y="6085707"/>
                </a:lnTo>
                <a:lnTo>
                  <a:pt x="0" y="6085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3513485" y="6616205"/>
            <a:ext cx="7761329" cy="7761329"/>
          </a:xfrm>
          <a:custGeom>
            <a:avLst/>
            <a:gdLst/>
            <a:ahLst/>
            <a:cxnLst/>
            <a:rect l="l" t="t" r="r" b="b"/>
            <a:pathLst>
              <a:path w="7761329" h="7761329">
                <a:moveTo>
                  <a:pt x="0" y="0"/>
                </a:moveTo>
                <a:lnTo>
                  <a:pt x="7761329" y="0"/>
                </a:lnTo>
                <a:lnTo>
                  <a:pt x="7761329" y="7761329"/>
                </a:lnTo>
                <a:lnTo>
                  <a:pt x="0" y="7761329"/>
                </a:lnTo>
                <a:lnTo>
                  <a:pt x="0" y="0"/>
                </a:lnTo>
                <a:close/>
              </a:path>
            </a:pathLst>
          </a:custGeom>
          <a:blipFill>
            <a:blip r:embed="rId5">
              <a:alphaModFix amt="36000"/>
            </a:blip>
            <a:stretch>
              <a:fillRect/>
            </a:stretch>
          </a:blipFill>
        </p:spPr>
        <p:txBody>
          <a:bodyPr/>
          <a:lstStyle/>
          <a:p>
            <a:endParaRPr lang="en-PK"/>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7" name="TextBox 7"/>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0" name="TextBox 10"/>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11" name="Group 11"/>
          <p:cNvGrpSpPr/>
          <p:nvPr/>
        </p:nvGrpSpPr>
        <p:grpSpPr>
          <a:xfrm>
            <a:off x="17491799" y="9258300"/>
            <a:ext cx="842787" cy="1028700"/>
            <a:chOff x="0" y="0"/>
            <a:chExt cx="812800" cy="992098"/>
          </a:xfrm>
        </p:grpSpPr>
        <p:sp>
          <p:nvSpPr>
            <p:cNvPr id="12" name="Freeform 12"/>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3" name="TextBox 13"/>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3</a:t>
              </a:r>
            </a:p>
          </p:txBody>
        </p:sp>
      </p:gr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1879428" y="2510933"/>
            <a:ext cx="14767602" cy="47625"/>
            <a:chOff x="0" y="0"/>
            <a:chExt cx="3889410" cy="12543"/>
          </a:xfrm>
        </p:grpSpPr>
        <p:sp>
          <p:nvSpPr>
            <p:cNvPr id="18" name="Freeform 18"/>
            <p:cNvSpPr/>
            <p:nvPr/>
          </p:nvSpPr>
          <p:spPr>
            <a:xfrm>
              <a:off x="0" y="0"/>
              <a:ext cx="3889409" cy="12543"/>
            </a:xfrm>
            <a:custGeom>
              <a:avLst/>
              <a:gdLst/>
              <a:ahLst/>
              <a:cxnLst/>
              <a:rect l="l" t="t" r="r" b="b"/>
              <a:pathLst>
                <a:path w="3889409" h="12543">
                  <a:moveTo>
                    <a:pt x="6272" y="0"/>
                  </a:moveTo>
                  <a:lnTo>
                    <a:pt x="3883138" y="0"/>
                  </a:lnTo>
                  <a:cubicBezTo>
                    <a:pt x="3886602" y="0"/>
                    <a:pt x="3889409" y="2808"/>
                    <a:pt x="3889409" y="6272"/>
                  </a:cubicBezTo>
                  <a:lnTo>
                    <a:pt x="3889409" y="6272"/>
                  </a:lnTo>
                  <a:cubicBezTo>
                    <a:pt x="3889409" y="7935"/>
                    <a:pt x="3888749" y="9530"/>
                    <a:pt x="3887572" y="10706"/>
                  </a:cubicBezTo>
                  <a:cubicBezTo>
                    <a:pt x="3886396" y="11882"/>
                    <a:pt x="3884801" y="12543"/>
                    <a:pt x="388313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19" name="TextBox 19"/>
            <p:cNvSpPr txBox="1"/>
            <p:nvPr/>
          </p:nvSpPr>
          <p:spPr>
            <a:xfrm>
              <a:off x="0" y="-47625"/>
              <a:ext cx="3889410" cy="60168"/>
            </a:xfrm>
            <a:prstGeom prst="rect">
              <a:avLst/>
            </a:prstGeom>
          </p:spPr>
          <p:txBody>
            <a:bodyPr lIns="50800" tIns="50800" rIns="50800" bIns="50800" rtlCol="0" anchor="ctr"/>
            <a:lstStyle/>
            <a:p>
              <a:pPr algn="ctr">
                <a:lnSpc>
                  <a:spcPts val="2239"/>
                </a:lnSpc>
              </a:pPr>
              <a:endParaRPr/>
            </a:p>
          </p:txBody>
        </p:sp>
      </p:grpSp>
      <p:sp>
        <p:nvSpPr>
          <p:cNvPr id="20" name="Freeform 20"/>
          <p:cNvSpPr/>
          <p:nvPr/>
        </p:nvSpPr>
        <p:spPr>
          <a:xfrm>
            <a:off x="10167693" y="5996023"/>
            <a:ext cx="1730837" cy="1730837"/>
          </a:xfrm>
          <a:custGeom>
            <a:avLst/>
            <a:gdLst/>
            <a:ahLst/>
            <a:cxnLst/>
            <a:rect l="l" t="t" r="r" b="b"/>
            <a:pathLst>
              <a:path w="1730837" h="1730837">
                <a:moveTo>
                  <a:pt x="0" y="0"/>
                </a:moveTo>
                <a:lnTo>
                  <a:pt x="1730837" y="0"/>
                </a:lnTo>
                <a:lnTo>
                  <a:pt x="1730837" y="1730837"/>
                </a:lnTo>
                <a:lnTo>
                  <a:pt x="0" y="1730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21" name="Freeform 21"/>
          <p:cNvSpPr/>
          <p:nvPr/>
        </p:nvSpPr>
        <p:spPr>
          <a:xfrm>
            <a:off x="13889746" y="5889525"/>
            <a:ext cx="1611616" cy="1943835"/>
          </a:xfrm>
          <a:custGeom>
            <a:avLst/>
            <a:gdLst/>
            <a:ahLst/>
            <a:cxnLst/>
            <a:rect l="l" t="t" r="r" b="b"/>
            <a:pathLst>
              <a:path w="1611616" h="1943835">
                <a:moveTo>
                  <a:pt x="0" y="0"/>
                </a:moveTo>
                <a:lnTo>
                  <a:pt x="1611615" y="0"/>
                </a:lnTo>
                <a:lnTo>
                  <a:pt x="1611615" y="1943834"/>
                </a:lnTo>
                <a:lnTo>
                  <a:pt x="0" y="19438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
        <p:nvSpPr>
          <p:cNvPr id="22" name="Freeform 22"/>
          <p:cNvSpPr/>
          <p:nvPr/>
        </p:nvSpPr>
        <p:spPr>
          <a:xfrm>
            <a:off x="2522246" y="5802115"/>
            <a:ext cx="2012493" cy="2245175"/>
          </a:xfrm>
          <a:custGeom>
            <a:avLst/>
            <a:gdLst/>
            <a:ahLst/>
            <a:cxnLst/>
            <a:rect l="l" t="t" r="r" b="b"/>
            <a:pathLst>
              <a:path w="2012493" h="2245175">
                <a:moveTo>
                  <a:pt x="0" y="0"/>
                </a:moveTo>
                <a:lnTo>
                  <a:pt x="2012493" y="0"/>
                </a:lnTo>
                <a:lnTo>
                  <a:pt x="2012493" y="2245174"/>
                </a:lnTo>
                <a:lnTo>
                  <a:pt x="0" y="224517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w="47625" cap="sq">
            <a:solidFill>
              <a:srgbClr val="E1007A"/>
            </a:solidFill>
            <a:prstDash val="solid"/>
            <a:miter/>
          </a:ln>
        </p:spPr>
        <p:txBody>
          <a:bodyPr/>
          <a:lstStyle/>
          <a:p>
            <a:endParaRPr lang="en-PK"/>
          </a:p>
        </p:txBody>
      </p:sp>
      <p:grpSp>
        <p:nvGrpSpPr>
          <p:cNvPr id="23" name="Group 23"/>
          <p:cNvGrpSpPr/>
          <p:nvPr/>
        </p:nvGrpSpPr>
        <p:grpSpPr>
          <a:xfrm>
            <a:off x="2402469" y="4698482"/>
            <a:ext cx="2346419" cy="711085"/>
            <a:chOff x="0" y="0"/>
            <a:chExt cx="617987" cy="187282"/>
          </a:xfrm>
        </p:grpSpPr>
        <p:sp>
          <p:nvSpPr>
            <p:cNvPr id="24" name="Freeform 24"/>
            <p:cNvSpPr/>
            <p:nvPr/>
          </p:nvSpPr>
          <p:spPr>
            <a:xfrm>
              <a:off x="0" y="0"/>
              <a:ext cx="617987" cy="187282"/>
            </a:xfrm>
            <a:custGeom>
              <a:avLst/>
              <a:gdLst/>
              <a:ahLst/>
              <a:cxnLst/>
              <a:rect l="l" t="t" r="r" b="b"/>
              <a:pathLst>
                <a:path w="617987" h="187282">
                  <a:moveTo>
                    <a:pt x="93641" y="0"/>
                  </a:moveTo>
                  <a:lnTo>
                    <a:pt x="524346" y="0"/>
                  </a:lnTo>
                  <a:cubicBezTo>
                    <a:pt x="549181" y="0"/>
                    <a:pt x="572999" y="9866"/>
                    <a:pt x="590560" y="27427"/>
                  </a:cubicBezTo>
                  <a:cubicBezTo>
                    <a:pt x="608121" y="44988"/>
                    <a:pt x="617987" y="68806"/>
                    <a:pt x="617987" y="93641"/>
                  </a:cubicBezTo>
                  <a:lnTo>
                    <a:pt x="617987" y="93641"/>
                  </a:lnTo>
                  <a:cubicBezTo>
                    <a:pt x="617987" y="118476"/>
                    <a:pt x="608121" y="142294"/>
                    <a:pt x="590560" y="159855"/>
                  </a:cubicBezTo>
                  <a:cubicBezTo>
                    <a:pt x="572999" y="177416"/>
                    <a:pt x="549181" y="187282"/>
                    <a:pt x="524346"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25" name="TextBox 25"/>
            <p:cNvSpPr txBox="1"/>
            <p:nvPr/>
          </p:nvSpPr>
          <p:spPr>
            <a:xfrm>
              <a:off x="0" y="-47625"/>
              <a:ext cx="617987" cy="234907"/>
            </a:xfrm>
            <a:prstGeom prst="rect">
              <a:avLst/>
            </a:prstGeom>
          </p:spPr>
          <p:txBody>
            <a:bodyPr lIns="50800" tIns="50800" rIns="50800" bIns="50800" rtlCol="0" anchor="ctr"/>
            <a:lstStyle/>
            <a:p>
              <a:pPr algn="ctr">
                <a:lnSpc>
                  <a:spcPts val="2239"/>
                </a:lnSpc>
              </a:pPr>
              <a:endParaRPr/>
            </a:p>
          </p:txBody>
        </p:sp>
      </p:grpSp>
      <p:sp>
        <p:nvSpPr>
          <p:cNvPr id="26" name="Freeform 26"/>
          <p:cNvSpPr/>
          <p:nvPr/>
        </p:nvSpPr>
        <p:spPr>
          <a:xfrm>
            <a:off x="5959255" y="5685792"/>
            <a:ext cx="2509822" cy="2509822"/>
          </a:xfrm>
          <a:custGeom>
            <a:avLst/>
            <a:gdLst/>
            <a:ahLst/>
            <a:cxnLst/>
            <a:rect l="l" t="t" r="r" b="b"/>
            <a:pathLst>
              <a:path w="2509822" h="2509822">
                <a:moveTo>
                  <a:pt x="0" y="0"/>
                </a:moveTo>
                <a:lnTo>
                  <a:pt x="2509822" y="0"/>
                </a:lnTo>
                <a:lnTo>
                  <a:pt x="2509822" y="2509822"/>
                </a:lnTo>
                <a:lnTo>
                  <a:pt x="0" y="25098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PK"/>
          </a:p>
        </p:txBody>
      </p:sp>
      <p:sp>
        <p:nvSpPr>
          <p:cNvPr id="27" name="TextBox 27"/>
          <p:cNvSpPr txBox="1"/>
          <p:nvPr/>
        </p:nvSpPr>
        <p:spPr>
          <a:xfrm>
            <a:off x="1879428" y="2767725"/>
            <a:ext cx="15039875" cy="1180465"/>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HK Grotesk"/>
              </a:rPr>
              <a:t>CRUD stands for Create, Read, Update, and Delete. In the context of JavaScript,  It refers to the basic actions that can be performed on data.</a:t>
            </a:r>
          </a:p>
        </p:txBody>
      </p:sp>
      <p:sp>
        <p:nvSpPr>
          <p:cNvPr id="28" name="TextBox 28"/>
          <p:cNvSpPr txBox="1"/>
          <p:nvPr/>
        </p:nvSpPr>
        <p:spPr>
          <a:xfrm>
            <a:off x="1640970" y="1718403"/>
            <a:ext cx="14893925" cy="762835"/>
          </a:xfrm>
          <a:prstGeom prst="rect">
            <a:avLst/>
          </a:prstGeom>
        </p:spPr>
        <p:txBody>
          <a:bodyPr lIns="0" tIns="0" rIns="0" bIns="0" rtlCol="0" anchor="t">
            <a:spAutoFit/>
          </a:bodyPr>
          <a:lstStyle/>
          <a:p>
            <a:pPr marL="0" lvl="0" indent="0" algn="ctr">
              <a:lnSpc>
                <a:spcPts val="5282"/>
              </a:lnSpc>
            </a:pPr>
            <a:r>
              <a:rPr lang="en-US" sz="5282" spc="581">
                <a:solidFill>
                  <a:srgbClr val="FF007A"/>
                </a:solidFill>
                <a:latin typeface="Horizon"/>
              </a:rPr>
              <a:t>CRUD Operation in JS</a:t>
            </a:r>
          </a:p>
        </p:txBody>
      </p:sp>
      <p:sp>
        <p:nvSpPr>
          <p:cNvPr id="29" name="TextBox 29"/>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30" name="TextBox 30"/>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31" name="TextBox 31"/>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32" name="TextBox 32"/>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33" name="TextBox 33"/>
          <p:cNvSpPr txBox="1"/>
          <p:nvPr/>
        </p:nvSpPr>
        <p:spPr>
          <a:xfrm>
            <a:off x="1028700" y="4802459"/>
            <a:ext cx="5093958" cy="455506"/>
          </a:xfrm>
          <a:prstGeom prst="rect">
            <a:avLst/>
          </a:prstGeom>
        </p:spPr>
        <p:txBody>
          <a:bodyPr lIns="0" tIns="0" rIns="0" bIns="0" rtlCol="0" anchor="t">
            <a:spAutoFit/>
          </a:bodyPr>
          <a:lstStyle/>
          <a:p>
            <a:pPr algn="ctr">
              <a:lnSpc>
                <a:spcPts val="3768"/>
              </a:lnSpc>
              <a:spcBef>
                <a:spcPct val="0"/>
              </a:spcBef>
            </a:pPr>
            <a:r>
              <a:rPr lang="en-US" sz="2691" spc="705">
                <a:solidFill>
                  <a:srgbClr val="000000"/>
                </a:solidFill>
                <a:latin typeface="HK Grotesk Bold"/>
              </a:rPr>
              <a:t>CREATE</a:t>
            </a:r>
          </a:p>
        </p:txBody>
      </p:sp>
      <p:grpSp>
        <p:nvGrpSpPr>
          <p:cNvPr id="34" name="Group 34"/>
          <p:cNvGrpSpPr/>
          <p:nvPr/>
        </p:nvGrpSpPr>
        <p:grpSpPr>
          <a:xfrm>
            <a:off x="6122658" y="4698482"/>
            <a:ext cx="2346419" cy="711085"/>
            <a:chOff x="0" y="0"/>
            <a:chExt cx="617987" cy="187282"/>
          </a:xfrm>
        </p:grpSpPr>
        <p:sp>
          <p:nvSpPr>
            <p:cNvPr id="35" name="Freeform 35"/>
            <p:cNvSpPr/>
            <p:nvPr/>
          </p:nvSpPr>
          <p:spPr>
            <a:xfrm>
              <a:off x="0" y="0"/>
              <a:ext cx="617987" cy="187282"/>
            </a:xfrm>
            <a:custGeom>
              <a:avLst/>
              <a:gdLst/>
              <a:ahLst/>
              <a:cxnLst/>
              <a:rect l="l" t="t" r="r" b="b"/>
              <a:pathLst>
                <a:path w="617987" h="187282">
                  <a:moveTo>
                    <a:pt x="93641" y="0"/>
                  </a:moveTo>
                  <a:lnTo>
                    <a:pt x="524346" y="0"/>
                  </a:lnTo>
                  <a:cubicBezTo>
                    <a:pt x="549181" y="0"/>
                    <a:pt x="572999" y="9866"/>
                    <a:pt x="590560" y="27427"/>
                  </a:cubicBezTo>
                  <a:cubicBezTo>
                    <a:pt x="608121" y="44988"/>
                    <a:pt x="617987" y="68806"/>
                    <a:pt x="617987" y="93641"/>
                  </a:cubicBezTo>
                  <a:lnTo>
                    <a:pt x="617987" y="93641"/>
                  </a:lnTo>
                  <a:cubicBezTo>
                    <a:pt x="617987" y="118476"/>
                    <a:pt x="608121" y="142294"/>
                    <a:pt x="590560" y="159855"/>
                  </a:cubicBezTo>
                  <a:cubicBezTo>
                    <a:pt x="572999" y="177416"/>
                    <a:pt x="549181" y="187282"/>
                    <a:pt x="524346"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36" name="TextBox 36"/>
            <p:cNvSpPr txBox="1"/>
            <p:nvPr/>
          </p:nvSpPr>
          <p:spPr>
            <a:xfrm>
              <a:off x="0" y="-47625"/>
              <a:ext cx="617987" cy="234907"/>
            </a:xfrm>
            <a:prstGeom prst="rect">
              <a:avLst/>
            </a:prstGeom>
          </p:spPr>
          <p:txBody>
            <a:bodyPr lIns="50800" tIns="50800" rIns="50800" bIns="50800" rtlCol="0" anchor="ctr"/>
            <a:lstStyle/>
            <a:p>
              <a:pPr algn="ctr">
                <a:lnSpc>
                  <a:spcPts val="2239"/>
                </a:lnSpc>
              </a:pPr>
              <a:endParaRPr/>
            </a:p>
          </p:txBody>
        </p:sp>
      </p:grpSp>
      <p:sp>
        <p:nvSpPr>
          <p:cNvPr id="37" name="TextBox 37"/>
          <p:cNvSpPr txBox="1"/>
          <p:nvPr/>
        </p:nvSpPr>
        <p:spPr>
          <a:xfrm>
            <a:off x="4748889" y="4802459"/>
            <a:ext cx="5093958" cy="455506"/>
          </a:xfrm>
          <a:prstGeom prst="rect">
            <a:avLst/>
          </a:prstGeom>
        </p:spPr>
        <p:txBody>
          <a:bodyPr lIns="0" tIns="0" rIns="0" bIns="0" rtlCol="0" anchor="t">
            <a:spAutoFit/>
          </a:bodyPr>
          <a:lstStyle/>
          <a:p>
            <a:pPr algn="ctr">
              <a:lnSpc>
                <a:spcPts val="3768"/>
              </a:lnSpc>
              <a:spcBef>
                <a:spcPct val="0"/>
              </a:spcBef>
            </a:pPr>
            <a:r>
              <a:rPr lang="en-US" sz="2691" spc="705">
                <a:solidFill>
                  <a:srgbClr val="000000"/>
                </a:solidFill>
                <a:latin typeface="HK Grotesk Bold"/>
              </a:rPr>
              <a:t>READ</a:t>
            </a:r>
          </a:p>
        </p:txBody>
      </p:sp>
      <p:grpSp>
        <p:nvGrpSpPr>
          <p:cNvPr id="38" name="Group 38"/>
          <p:cNvGrpSpPr/>
          <p:nvPr/>
        </p:nvGrpSpPr>
        <p:grpSpPr>
          <a:xfrm>
            <a:off x="9866418" y="4698482"/>
            <a:ext cx="2346419" cy="711085"/>
            <a:chOff x="0" y="0"/>
            <a:chExt cx="617987" cy="187282"/>
          </a:xfrm>
        </p:grpSpPr>
        <p:sp>
          <p:nvSpPr>
            <p:cNvPr id="39" name="Freeform 39"/>
            <p:cNvSpPr/>
            <p:nvPr/>
          </p:nvSpPr>
          <p:spPr>
            <a:xfrm>
              <a:off x="0" y="0"/>
              <a:ext cx="617987" cy="187282"/>
            </a:xfrm>
            <a:custGeom>
              <a:avLst/>
              <a:gdLst/>
              <a:ahLst/>
              <a:cxnLst/>
              <a:rect l="l" t="t" r="r" b="b"/>
              <a:pathLst>
                <a:path w="617987" h="187282">
                  <a:moveTo>
                    <a:pt x="93641" y="0"/>
                  </a:moveTo>
                  <a:lnTo>
                    <a:pt x="524346" y="0"/>
                  </a:lnTo>
                  <a:cubicBezTo>
                    <a:pt x="549181" y="0"/>
                    <a:pt x="572999" y="9866"/>
                    <a:pt x="590560" y="27427"/>
                  </a:cubicBezTo>
                  <a:cubicBezTo>
                    <a:pt x="608121" y="44988"/>
                    <a:pt x="617987" y="68806"/>
                    <a:pt x="617987" y="93641"/>
                  </a:cubicBezTo>
                  <a:lnTo>
                    <a:pt x="617987" y="93641"/>
                  </a:lnTo>
                  <a:cubicBezTo>
                    <a:pt x="617987" y="118476"/>
                    <a:pt x="608121" y="142294"/>
                    <a:pt x="590560" y="159855"/>
                  </a:cubicBezTo>
                  <a:cubicBezTo>
                    <a:pt x="572999" y="177416"/>
                    <a:pt x="549181" y="187282"/>
                    <a:pt x="524346"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40" name="TextBox 40"/>
            <p:cNvSpPr txBox="1"/>
            <p:nvPr/>
          </p:nvSpPr>
          <p:spPr>
            <a:xfrm>
              <a:off x="0" y="-47625"/>
              <a:ext cx="617987" cy="234907"/>
            </a:xfrm>
            <a:prstGeom prst="rect">
              <a:avLst/>
            </a:prstGeom>
          </p:spPr>
          <p:txBody>
            <a:bodyPr lIns="50800" tIns="50800" rIns="50800" bIns="50800" rtlCol="0" anchor="ctr"/>
            <a:lstStyle/>
            <a:p>
              <a:pPr algn="ctr">
                <a:lnSpc>
                  <a:spcPts val="2239"/>
                </a:lnSpc>
              </a:pPr>
              <a:endParaRPr/>
            </a:p>
          </p:txBody>
        </p:sp>
      </p:grpSp>
      <p:sp>
        <p:nvSpPr>
          <p:cNvPr id="41" name="TextBox 41"/>
          <p:cNvSpPr txBox="1"/>
          <p:nvPr/>
        </p:nvSpPr>
        <p:spPr>
          <a:xfrm>
            <a:off x="8492648" y="4802459"/>
            <a:ext cx="5093958" cy="455506"/>
          </a:xfrm>
          <a:prstGeom prst="rect">
            <a:avLst/>
          </a:prstGeom>
        </p:spPr>
        <p:txBody>
          <a:bodyPr lIns="0" tIns="0" rIns="0" bIns="0" rtlCol="0" anchor="t">
            <a:spAutoFit/>
          </a:bodyPr>
          <a:lstStyle/>
          <a:p>
            <a:pPr algn="ctr">
              <a:lnSpc>
                <a:spcPts val="3768"/>
              </a:lnSpc>
              <a:spcBef>
                <a:spcPct val="0"/>
              </a:spcBef>
            </a:pPr>
            <a:r>
              <a:rPr lang="en-US" sz="2691" spc="705">
                <a:solidFill>
                  <a:srgbClr val="000000"/>
                </a:solidFill>
                <a:latin typeface="HK Grotesk Bold"/>
              </a:rPr>
              <a:t>UPDATE</a:t>
            </a:r>
          </a:p>
        </p:txBody>
      </p:sp>
      <p:grpSp>
        <p:nvGrpSpPr>
          <p:cNvPr id="42" name="Group 42"/>
          <p:cNvGrpSpPr/>
          <p:nvPr/>
        </p:nvGrpSpPr>
        <p:grpSpPr>
          <a:xfrm>
            <a:off x="13539111" y="4698482"/>
            <a:ext cx="2346419" cy="711085"/>
            <a:chOff x="0" y="0"/>
            <a:chExt cx="617987" cy="187282"/>
          </a:xfrm>
        </p:grpSpPr>
        <p:sp>
          <p:nvSpPr>
            <p:cNvPr id="43" name="Freeform 43"/>
            <p:cNvSpPr/>
            <p:nvPr/>
          </p:nvSpPr>
          <p:spPr>
            <a:xfrm>
              <a:off x="0" y="0"/>
              <a:ext cx="617987" cy="187282"/>
            </a:xfrm>
            <a:custGeom>
              <a:avLst/>
              <a:gdLst/>
              <a:ahLst/>
              <a:cxnLst/>
              <a:rect l="l" t="t" r="r" b="b"/>
              <a:pathLst>
                <a:path w="617987" h="187282">
                  <a:moveTo>
                    <a:pt x="93641" y="0"/>
                  </a:moveTo>
                  <a:lnTo>
                    <a:pt x="524346" y="0"/>
                  </a:lnTo>
                  <a:cubicBezTo>
                    <a:pt x="549181" y="0"/>
                    <a:pt x="572999" y="9866"/>
                    <a:pt x="590560" y="27427"/>
                  </a:cubicBezTo>
                  <a:cubicBezTo>
                    <a:pt x="608121" y="44988"/>
                    <a:pt x="617987" y="68806"/>
                    <a:pt x="617987" y="93641"/>
                  </a:cubicBezTo>
                  <a:lnTo>
                    <a:pt x="617987" y="93641"/>
                  </a:lnTo>
                  <a:cubicBezTo>
                    <a:pt x="617987" y="118476"/>
                    <a:pt x="608121" y="142294"/>
                    <a:pt x="590560" y="159855"/>
                  </a:cubicBezTo>
                  <a:cubicBezTo>
                    <a:pt x="572999" y="177416"/>
                    <a:pt x="549181" y="187282"/>
                    <a:pt x="524346"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44" name="TextBox 44"/>
            <p:cNvSpPr txBox="1"/>
            <p:nvPr/>
          </p:nvSpPr>
          <p:spPr>
            <a:xfrm>
              <a:off x="0" y="-47625"/>
              <a:ext cx="617987" cy="234907"/>
            </a:xfrm>
            <a:prstGeom prst="rect">
              <a:avLst/>
            </a:prstGeom>
          </p:spPr>
          <p:txBody>
            <a:bodyPr lIns="50800" tIns="50800" rIns="50800" bIns="50800" rtlCol="0" anchor="ctr"/>
            <a:lstStyle/>
            <a:p>
              <a:pPr algn="ctr">
                <a:lnSpc>
                  <a:spcPts val="2239"/>
                </a:lnSpc>
              </a:pPr>
              <a:endParaRPr/>
            </a:p>
          </p:txBody>
        </p:sp>
      </p:grpSp>
      <p:sp>
        <p:nvSpPr>
          <p:cNvPr id="45" name="TextBox 45"/>
          <p:cNvSpPr txBox="1"/>
          <p:nvPr/>
        </p:nvSpPr>
        <p:spPr>
          <a:xfrm>
            <a:off x="12165342" y="4802459"/>
            <a:ext cx="5093958" cy="455506"/>
          </a:xfrm>
          <a:prstGeom prst="rect">
            <a:avLst/>
          </a:prstGeom>
        </p:spPr>
        <p:txBody>
          <a:bodyPr lIns="0" tIns="0" rIns="0" bIns="0" rtlCol="0" anchor="t">
            <a:spAutoFit/>
          </a:bodyPr>
          <a:lstStyle/>
          <a:p>
            <a:pPr algn="ctr">
              <a:lnSpc>
                <a:spcPts val="3768"/>
              </a:lnSpc>
              <a:spcBef>
                <a:spcPct val="0"/>
              </a:spcBef>
            </a:pPr>
            <a:r>
              <a:rPr lang="en-US" sz="2691" spc="705">
                <a:solidFill>
                  <a:srgbClr val="000000"/>
                </a:solidFill>
                <a:latin typeface="HK Grotesk Bold"/>
              </a:rPr>
              <a:t>DELETE</a:t>
            </a:r>
          </a:p>
        </p:txBody>
      </p:sp>
      <p:grpSp>
        <p:nvGrpSpPr>
          <p:cNvPr id="46" name="Group 46"/>
          <p:cNvGrpSpPr/>
          <p:nvPr/>
        </p:nvGrpSpPr>
        <p:grpSpPr>
          <a:xfrm>
            <a:off x="-514350" y="34229"/>
            <a:ext cx="1028700" cy="1028700"/>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1007A"/>
            </a:solidFill>
            <a:ln cap="sq">
              <a:noFill/>
              <a:prstDash val="solid"/>
              <a:miter/>
            </a:ln>
          </p:spPr>
          <p:txBody>
            <a:bodyPr/>
            <a:lstStyle/>
            <a:p>
              <a:endParaRPr lang="en-PK"/>
            </a:p>
          </p:txBody>
        </p:sp>
        <p:sp>
          <p:nvSpPr>
            <p:cNvPr id="48" name="TextBox 48"/>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790700"/>
            <a:ext cx="15621000" cy="7696200"/>
          </a:xfrm>
        </p:spPr>
        <p:txBody>
          <a:bodyPr>
            <a:normAutofit/>
          </a:bodyPr>
          <a:lstStyle/>
          <a:p>
            <a:pPr>
              <a:lnSpc>
                <a:spcPct val="150000"/>
              </a:lnSpc>
            </a:pPr>
            <a:r>
              <a:rPr lang="en-US" b="1" dirty="0">
                <a:latin typeface="Alice" charset="0"/>
              </a:rPr>
              <a:t>Syntactically Awesome Style Sheets (SASS) </a:t>
            </a:r>
          </a:p>
          <a:p>
            <a:pPr lvl="1">
              <a:lnSpc>
                <a:spcPct val="150000"/>
              </a:lnSpc>
            </a:pPr>
            <a:r>
              <a:rPr lang="en-US" dirty="0">
                <a:latin typeface="Alice" charset="0"/>
              </a:rPr>
              <a:t>Preprocessor scripting language interpreted or compiled into CSS.</a:t>
            </a:r>
          </a:p>
          <a:p>
            <a:pPr lvl="1">
              <a:lnSpc>
                <a:spcPct val="150000"/>
              </a:lnSpc>
            </a:pPr>
            <a:r>
              <a:rPr lang="en-US" dirty="0">
                <a:latin typeface="Alice" charset="0"/>
              </a:rPr>
              <a:t>Customize framework's variables and styles such as colors, spacing, typography, breakpoints etc. efficiently. </a:t>
            </a:r>
          </a:p>
          <a:p>
            <a:pPr lvl="1">
              <a:lnSpc>
                <a:spcPct val="150000"/>
              </a:lnSpc>
            </a:pPr>
            <a:r>
              <a:rPr lang="en-US" dirty="0">
                <a:latin typeface="Alice" charset="0"/>
              </a:rPr>
              <a:t>Take advantage of features like </a:t>
            </a:r>
            <a:r>
              <a:rPr lang="en-US" dirty="0" err="1">
                <a:latin typeface="Alice" charset="0"/>
              </a:rPr>
              <a:t>mixins</a:t>
            </a:r>
            <a:r>
              <a:rPr lang="en-US" dirty="0">
                <a:latin typeface="Alice" charset="0"/>
              </a:rPr>
              <a:t> and nesting.</a:t>
            </a:r>
          </a:p>
          <a:p>
            <a:pPr>
              <a:lnSpc>
                <a:spcPct val="150000"/>
              </a:lnSpc>
            </a:pPr>
            <a:r>
              <a:rPr lang="en-US" b="1" dirty="0">
                <a:latin typeface="Alice" charset="0"/>
              </a:rPr>
              <a:t>Command:</a:t>
            </a:r>
          </a:p>
          <a:p>
            <a:pPr>
              <a:lnSpc>
                <a:spcPct val="150000"/>
              </a:lnSpc>
            </a:pPr>
            <a:r>
              <a:rPr lang="en-US" b="1" dirty="0">
                <a:latin typeface="Alice" charset="0"/>
              </a:rPr>
              <a:t>Compile into CSS:</a:t>
            </a:r>
          </a:p>
          <a:p>
            <a:pPr>
              <a:lnSpc>
                <a:spcPct val="150000"/>
              </a:lnSpc>
            </a:pPr>
            <a:r>
              <a:rPr lang="en-US" b="1" dirty="0">
                <a:latin typeface="Alice" charset="0"/>
              </a:rPr>
              <a:t>Link compiled CSS file in HTML :</a:t>
            </a:r>
            <a:endParaRPr lang="en-US" dirty="0"/>
          </a:p>
        </p:txBody>
      </p:sp>
      <p:sp>
        <p:nvSpPr>
          <p:cNvPr id="4" name="Title 1"/>
          <p:cNvSpPr txBox="1">
            <a:spLocks/>
          </p:cNvSpPr>
          <p:nvPr/>
        </p:nvSpPr>
        <p:spPr>
          <a:xfrm>
            <a:off x="1295400" y="244475"/>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FF007A"/>
                </a:solidFill>
                <a:latin typeface="Arial Black" pitchFamily="34" charset="0"/>
              </a:rPr>
              <a:t>Bootstrap Customization</a:t>
            </a:r>
            <a:endParaRPr lang="en-US" sz="6000" b="1" dirty="0">
              <a:latin typeface="Arial Black" pitchFamily="34" charset="0"/>
            </a:endParaRPr>
          </a:p>
        </p:txBody>
      </p:sp>
      <p:sp>
        <p:nvSpPr>
          <p:cNvPr id="6" name="Rectangle 5"/>
          <p:cNvSpPr/>
          <p:nvPr/>
        </p:nvSpPr>
        <p:spPr>
          <a:xfrm>
            <a:off x="3962400" y="5524500"/>
            <a:ext cx="3276599"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   </a:t>
            </a:r>
            <a:r>
              <a:rPr lang="en-US" sz="2800" b="1" dirty="0" err="1"/>
              <a:t>npm</a:t>
            </a:r>
            <a:r>
              <a:rPr lang="en-US" sz="2800" b="1" dirty="0"/>
              <a:t> install sass</a:t>
            </a:r>
          </a:p>
        </p:txBody>
      </p:sp>
      <p:sp>
        <p:nvSpPr>
          <p:cNvPr id="7" name="Rectangle 6"/>
          <p:cNvSpPr/>
          <p:nvPr/>
        </p:nvSpPr>
        <p:spPr>
          <a:xfrm>
            <a:off x="5257800" y="6362700"/>
            <a:ext cx="51816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  sass </a:t>
            </a:r>
            <a:r>
              <a:rPr lang="en-US" sz="2800" b="1" dirty="0" err="1"/>
              <a:t>custom.scss</a:t>
            </a:r>
            <a:r>
              <a:rPr lang="en-US" sz="2800" b="1" dirty="0"/>
              <a:t> custom.css</a:t>
            </a:r>
          </a:p>
        </p:txBody>
      </p:sp>
      <p:sp>
        <p:nvSpPr>
          <p:cNvPr id="8" name="Rectangle 7"/>
          <p:cNvSpPr/>
          <p:nvPr/>
        </p:nvSpPr>
        <p:spPr>
          <a:xfrm>
            <a:off x="7848600" y="7200900"/>
            <a:ext cx="67818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800" b="1" dirty="0"/>
              <a:t>  &lt;link </a:t>
            </a:r>
            <a:r>
              <a:rPr lang="en-US" sz="2800" b="1" dirty="0" err="1"/>
              <a:t>href</a:t>
            </a:r>
            <a:r>
              <a:rPr lang="en-US" sz="2800" b="1" dirty="0"/>
              <a:t>="custom.css" </a:t>
            </a:r>
            <a:r>
              <a:rPr lang="en-US" sz="2800" b="1" dirty="0" err="1"/>
              <a:t>rel</a:t>
            </a:r>
            <a:r>
              <a:rPr lang="en-US" sz="2800" b="1" dirty="0"/>
              <a:t>="</a:t>
            </a:r>
            <a:r>
              <a:rPr lang="en-US" sz="2800" b="1" dirty="0" err="1"/>
              <a:t>stylesheet</a:t>
            </a:r>
            <a:r>
              <a:rPr lang="en-US" sz="2800" b="1" dirty="0"/>
              <a:t>"&gt;</a:t>
            </a:r>
            <a:endParaRPr lang="en-US" sz="2800" b="1" dirty="0">
              <a:latin typeface="Alice"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999" y="8181975"/>
            <a:ext cx="10068401" cy="1381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a:stCxn id="9218" idx="1"/>
            <a:endCxn id="9218" idx="3"/>
          </p:cNvCxnSpPr>
          <p:nvPr/>
        </p:nvCxnSpPr>
        <p:spPr>
          <a:xfrm>
            <a:off x="3799999" y="8872538"/>
            <a:ext cx="10068401"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057400" y="8039100"/>
            <a:ext cx="2885599" cy="1569660"/>
          </a:xfrm>
          <a:prstGeom prst="rect">
            <a:avLst/>
          </a:prstGeom>
          <a:noFill/>
        </p:spPr>
        <p:txBody>
          <a:bodyPr wrap="square" rtlCol="0">
            <a:spAutoFit/>
          </a:bodyPr>
          <a:lstStyle/>
          <a:p>
            <a:pPr>
              <a:lnSpc>
                <a:spcPct val="200000"/>
              </a:lnSpc>
            </a:pPr>
            <a:r>
              <a:rPr lang="en-US" sz="2400" b="1" dirty="0">
                <a:latin typeface="Alice" charset="0"/>
              </a:rPr>
              <a:t>SASS file</a:t>
            </a:r>
          </a:p>
          <a:p>
            <a:pPr>
              <a:lnSpc>
                <a:spcPct val="200000"/>
              </a:lnSpc>
            </a:pPr>
            <a:r>
              <a:rPr lang="en-US" sz="2400" b="1" dirty="0">
                <a:latin typeface="Alice" charset="0"/>
              </a:rPr>
              <a:t>HTML file</a:t>
            </a:r>
          </a:p>
        </p:txBody>
      </p:sp>
      <p:pic>
        <p:nvPicPr>
          <p:cNvPr id="9220" name="Picture 4" descr="Customize Icon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8520" y="-190500"/>
            <a:ext cx="2191466" cy="21914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300" y="1011099"/>
            <a:ext cx="882700" cy="70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eform 4"/>
          <p:cNvSpPr/>
          <p:nvPr/>
        </p:nvSpPr>
        <p:spPr>
          <a:xfrm rot="4027441">
            <a:off x="14414430" y="5381154"/>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grpSp>
        <p:nvGrpSpPr>
          <p:cNvPr id="13" name="Group 13"/>
          <p:cNvGrpSpPr/>
          <p:nvPr/>
        </p:nvGrpSpPr>
        <p:grpSpPr>
          <a:xfrm>
            <a:off x="17491799" y="9258300"/>
            <a:ext cx="842787" cy="1028700"/>
            <a:chOff x="0" y="0"/>
            <a:chExt cx="812800" cy="992098"/>
          </a:xfrm>
        </p:grpSpPr>
        <p:sp>
          <p:nvSpPr>
            <p:cNvPr id="15"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6"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30</a:t>
              </a:r>
            </a:p>
          </p:txBody>
        </p:sp>
      </p:grpSp>
    </p:spTree>
    <p:extLst>
      <p:ext uri="{BB962C8B-B14F-4D97-AF65-F5344CB8AC3E}">
        <p14:creationId xmlns:p14="http://schemas.microsoft.com/office/powerpoint/2010/main" val="420086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5143500"/>
            <a:ext cx="849398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371600" y="1735410"/>
            <a:ext cx="8763000" cy="7599089"/>
          </a:xfrm>
        </p:spPr>
        <p:txBody>
          <a:bodyPr>
            <a:normAutofit/>
          </a:bodyPr>
          <a:lstStyle/>
          <a:p>
            <a:pPr marL="0" indent="0">
              <a:lnSpc>
                <a:spcPct val="150000"/>
              </a:lnSpc>
              <a:buNone/>
            </a:pPr>
            <a:r>
              <a:rPr lang="en-US" sz="3600" b="1" dirty="0">
                <a:latin typeface="Alice" charset="0"/>
              </a:rPr>
              <a:t>Bootstrap Icons</a:t>
            </a:r>
          </a:p>
          <a:p>
            <a:pPr>
              <a:lnSpc>
                <a:spcPct val="150000"/>
              </a:lnSpc>
            </a:pPr>
            <a:r>
              <a:rPr lang="en-US" dirty="0">
                <a:latin typeface="Alice" charset="0"/>
              </a:rPr>
              <a:t>A free and open-source icon library </a:t>
            </a:r>
          </a:p>
          <a:p>
            <a:pPr>
              <a:lnSpc>
                <a:spcPct val="150000"/>
              </a:lnSpc>
            </a:pPr>
            <a:r>
              <a:rPr lang="en-US" dirty="0">
                <a:latin typeface="Alice" charset="0"/>
              </a:rPr>
              <a:t>Contains over 1,300 customizable SVG icons. </a:t>
            </a:r>
          </a:p>
          <a:p>
            <a:pPr marL="0" indent="0">
              <a:lnSpc>
                <a:spcPct val="150000"/>
              </a:lnSpc>
              <a:buNone/>
            </a:pPr>
            <a:r>
              <a:rPr lang="en-US" sz="3600" b="1" dirty="0">
                <a:latin typeface="Alice" charset="0"/>
              </a:rPr>
              <a:t>Theming Bootstrap</a:t>
            </a:r>
            <a:r>
              <a:rPr lang="en-US" sz="3600" dirty="0">
                <a:latin typeface="Alice" charset="0"/>
              </a:rPr>
              <a:t> </a:t>
            </a:r>
          </a:p>
          <a:p>
            <a:pPr>
              <a:lnSpc>
                <a:spcPct val="150000"/>
              </a:lnSpc>
            </a:pPr>
            <a:r>
              <a:rPr lang="en-US" dirty="0">
                <a:latin typeface="Alice" charset="0"/>
              </a:rPr>
              <a:t>Allows creating custom themes by overriding default variables.</a:t>
            </a:r>
          </a:p>
          <a:p>
            <a:pPr>
              <a:lnSpc>
                <a:spcPct val="150000"/>
              </a:lnSpc>
            </a:pPr>
            <a:r>
              <a:rPr lang="en-US" dirty="0">
                <a:latin typeface="Alice" charset="0"/>
              </a:rPr>
              <a:t>Can use third-party themes and templates. </a:t>
            </a:r>
          </a:p>
          <a:p>
            <a:pPr>
              <a:lnSpc>
                <a:spcPct val="150000"/>
              </a:lnSpc>
            </a:pPr>
            <a:r>
              <a:rPr lang="en-US" dirty="0">
                <a:latin typeface="Alice" charset="0"/>
              </a:rPr>
              <a:t>Several paid themes are available on bootstrap.com.</a:t>
            </a:r>
          </a:p>
          <a:p>
            <a:endParaRPr lang="en-US" dirty="0"/>
          </a:p>
          <a:p>
            <a:endParaRPr lang="en-US" dirty="0"/>
          </a:p>
        </p:txBody>
      </p:sp>
      <p:sp>
        <p:nvSpPr>
          <p:cNvPr id="4" name="Title 1"/>
          <p:cNvSpPr txBox="1">
            <a:spLocks/>
          </p:cNvSpPr>
          <p:nvPr/>
        </p:nvSpPr>
        <p:spPr>
          <a:xfrm>
            <a:off x="1219200" y="266700"/>
            <a:ext cx="10668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6000" b="1" dirty="0">
                <a:solidFill>
                  <a:srgbClr val="FF007A"/>
                </a:solidFill>
                <a:latin typeface="Arial Black" pitchFamily="34" charset="0"/>
              </a:rPr>
              <a:t>Advanced Bootstrap</a:t>
            </a:r>
            <a:endParaRPr lang="en-US" sz="6000" b="1" dirty="0">
              <a:latin typeface="Arial Black" pitchFamily="34" charset="0"/>
            </a:endParaRPr>
          </a:p>
        </p:txBody>
      </p:sp>
      <p:pic>
        <p:nvPicPr>
          <p:cNvPr id="10244" name="Picture 4" descr="Bootstrap Icons v1.2.0 | Bootstrap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543" y="2019300"/>
            <a:ext cx="6663657" cy="2209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4300" y="342900"/>
            <a:ext cx="882700" cy="70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4"/>
          <p:cNvSpPr/>
          <p:nvPr/>
        </p:nvSpPr>
        <p:spPr>
          <a:xfrm rot="13729040">
            <a:off x="-5404605" y="3524146"/>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grpSp>
        <p:nvGrpSpPr>
          <p:cNvPr id="9" name="Group 13"/>
          <p:cNvGrpSpPr/>
          <p:nvPr/>
        </p:nvGrpSpPr>
        <p:grpSpPr>
          <a:xfrm>
            <a:off x="17491799" y="9258300"/>
            <a:ext cx="842787" cy="1028700"/>
            <a:chOff x="0" y="0"/>
            <a:chExt cx="812800" cy="992098"/>
          </a:xfrm>
        </p:grpSpPr>
        <p:sp>
          <p:nvSpPr>
            <p:cNvPr id="10"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1"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31</a:t>
              </a:r>
            </a:p>
          </p:txBody>
        </p:sp>
      </p:grpSp>
    </p:spTree>
    <p:extLst>
      <p:ext uri="{BB962C8B-B14F-4D97-AF65-F5344CB8AC3E}">
        <p14:creationId xmlns:p14="http://schemas.microsoft.com/office/powerpoint/2010/main" val="1473805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90600" y="320675"/>
            <a:ext cx="132588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rgbClr val="FF007A"/>
                </a:solidFill>
                <a:latin typeface="Arial Black" pitchFamily="34" charset="0"/>
              </a:rPr>
              <a:t>Advantage of using Bootstrap</a:t>
            </a:r>
            <a:endParaRPr lang="en-US" sz="6000" b="1" dirty="0">
              <a:latin typeface="Arial Black" pitchFamily="34" charset="0"/>
            </a:endParaRPr>
          </a:p>
        </p:txBody>
      </p:sp>
      <p:graphicFrame>
        <p:nvGraphicFramePr>
          <p:cNvPr id="9" name="Diagram 8"/>
          <p:cNvGraphicFramePr/>
          <p:nvPr>
            <p:extLst>
              <p:ext uri="{D42A27DB-BD31-4B8C-83A1-F6EECF244321}">
                <p14:modId xmlns:p14="http://schemas.microsoft.com/office/powerpoint/2010/main" val="2654926805"/>
              </p:ext>
            </p:extLst>
          </p:nvPr>
        </p:nvGraphicFramePr>
        <p:xfrm>
          <a:off x="3238500" y="2146300"/>
          <a:ext cx="10096500" cy="353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3051004717"/>
              </p:ext>
            </p:extLst>
          </p:nvPr>
        </p:nvGraphicFramePr>
        <p:xfrm>
          <a:off x="3276600" y="5753100"/>
          <a:ext cx="10058400" cy="365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170" name="Picture 2" descr="Advantage Icon Images – Browse 93,485 Stock Photos, Vectors, and Video |  Adobe Stock"/>
          <p:cNvPicPr>
            <a:picLocks noChangeAspect="1" noChangeArrowheads="1"/>
          </p:cNvPicPr>
          <p:nvPr/>
        </p:nvPicPr>
        <p:blipFill rotWithShape="1">
          <a:blip r:embed="rId12">
            <a:extLst>
              <a:ext uri="{28A0092B-C50C-407E-A947-70E740481C1C}">
                <a14:useLocalDpi xmlns:a14="http://schemas.microsoft.com/office/drawing/2010/main" val="0"/>
              </a:ext>
            </a:extLst>
          </a:blip>
          <a:srcRect b="31251"/>
          <a:stretch/>
        </p:blipFill>
        <p:spPr bwMode="auto">
          <a:xfrm>
            <a:off x="15011400" y="-190499"/>
            <a:ext cx="2868385" cy="19720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647325" y="1081774"/>
            <a:ext cx="726275" cy="57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4"/>
          <p:cNvSpPr/>
          <p:nvPr/>
        </p:nvSpPr>
        <p:spPr>
          <a:xfrm rot="2952868">
            <a:off x="15163290" y="4211110"/>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PK"/>
          </a:p>
        </p:txBody>
      </p:sp>
      <p:grpSp>
        <p:nvGrpSpPr>
          <p:cNvPr id="8" name="Group 13"/>
          <p:cNvGrpSpPr/>
          <p:nvPr/>
        </p:nvGrpSpPr>
        <p:grpSpPr>
          <a:xfrm>
            <a:off x="17491799" y="9258300"/>
            <a:ext cx="842787" cy="1028700"/>
            <a:chOff x="0" y="0"/>
            <a:chExt cx="812800" cy="992098"/>
          </a:xfrm>
        </p:grpSpPr>
        <p:sp>
          <p:nvSpPr>
            <p:cNvPr id="11"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3"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dirty="0">
                  <a:solidFill>
                    <a:srgbClr val="000000"/>
                  </a:solidFill>
                  <a:latin typeface="HK Grotesk"/>
                </a:rPr>
                <a:t>32</a:t>
              </a:r>
            </a:p>
          </p:txBody>
        </p:sp>
      </p:grpSp>
    </p:spTree>
    <p:extLst>
      <p:ext uri="{BB962C8B-B14F-4D97-AF65-F5344CB8AC3E}">
        <p14:creationId xmlns:p14="http://schemas.microsoft.com/office/powerpoint/2010/main" val="50650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2BC4">
                    <a:alpha val="100000"/>
                  </a:srgbClr>
                </a:gs>
                <a:gs pos="100000">
                  <a:srgbClr val="5500FF">
                    <a:alpha val="100000"/>
                  </a:srgbClr>
                </a:gs>
              </a:gsLst>
              <a:lin ang="2700000"/>
            </a:gradFill>
          </p:spPr>
          <p:txBody>
            <a:bodyPr/>
            <a:lstStyle/>
            <a:p>
              <a:endParaRPr lang="en-PK"/>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977910" y="3512224"/>
            <a:ext cx="12332180" cy="3262552"/>
            <a:chOff x="0" y="0"/>
            <a:chExt cx="3247982" cy="859273"/>
          </a:xfrm>
        </p:grpSpPr>
        <p:sp>
          <p:nvSpPr>
            <p:cNvPr id="10" name="Freeform 10"/>
            <p:cNvSpPr/>
            <p:nvPr/>
          </p:nvSpPr>
          <p:spPr>
            <a:xfrm>
              <a:off x="0" y="0"/>
              <a:ext cx="3247982" cy="859273"/>
            </a:xfrm>
            <a:custGeom>
              <a:avLst/>
              <a:gdLst/>
              <a:ahLst/>
              <a:cxnLst/>
              <a:rect l="l" t="t" r="r" b="b"/>
              <a:pathLst>
                <a:path w="3247982" h="859273">
                  <a:moveTo>
                    <a:pt x="0" y="0"/>
                  </a:moveTo>
                  <a:lnTo>
                    <a:pt x="3247982" y="0"/>
                  </a:lnTo>
                  <a:lnTo>
                    <a:pt x="3247982" y="859273"/>
                  </a:lnTo>
                  <a:lnTo>
                    <a:pt x="0" y="859273"/>
                  </a:lnTo>
                  <a:close/>
                </a:path>
              </a:pathLst>
            </a:custGeom>
            <a:solidFill>
              <a:srgbClr val="000000">
                <a:alpha val="0"/>
              </a:srgbClr>
            </a:solidFill>
            <a:ln w="38100" cap="sq">
              <a:gradFill>
                <a:gsLst>
                  <a:gs pos="0">
                    <a:srgbClr val="8EFF7B">
                      <a:alpha val="100000"/>
                    </a:srgbClr>
                  </a:gs>
                  <a:gs pos="100000">
                    <a:srgbClr val="E83BA3">
                      <a:alpha val="100000"/>
                    </a:srgbClr>
                  </a:gs>
                </a:gsLst>
                <a:lin ang="0"/>
              </a:gradFill>
              <a:prstDash val="solid"/>
              <a:miter/>
            </a:ln>
          </p:spPr>
          <p:txBody>
            <a:bodyPr/>
            <a:lstStyle/>
            <a:p>
              <a:endParaRPr lang="en-PK"/>
            </a:p>
          </p:txBody>
        </p:sp>
        <p:sp>
          <p:nvSpPr>
            <p:cNvPr id="11" name="TextBox 11"/>
            <p:cNvSpPr txBox="1"/>
            <p:nvPr/>
          </p:nvSpPr>
          <p:spPr>
            <a:xfrm>
              <a:off x="0" y="-38100"/>
              <a:ext cx="3247982" cy="89737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596319" y="4066062"/>
            <a:ext cx="11095362" cy="1945327"/>
          </a:xfrm>
          <a:prstGeom prst="rect">
            <a:avLst/>
          </a:prstGeom>
        </p:spPr>
        <p:txBody>
          <a:bodyPr lIns="0" tIns="0" rIns="0" bIns="0" rtlCol="0" anchor="t">
            <a:spAutoFit/>
          </a:bodyPr>
          <a:lstStyle/>
          <a:p>
            <a:pPr algn="ctr">
              <a:lnSpc>
                <a:spcPts val="15845"/>
              </a:lnSpc>
              <a:spcBef>
                <a:spcPct val="0"/>
              </a:spcBef>
            </a:pPr>
            <a:r>
              <a:rPr lang="en-US" sz="11318">
                <a:solidFill>
                  <a:srgbClr val="FF007A"/>
                </a:solidFill>
                <a:latin typeface="TT Supermolot Neue Expanded Bold"/>
              </a:rPr>
              <a:t>THANK YOU</a:t>
            </a:r>
          </a:p>
        </p:txBody>
      </p:sp>
      <p:sp>
        <p:nvSpPr>
          <p:cNvPr id="13" name="TextBox 13"/>
          <p:cNvSpPr txBox="1"/>
          <p:nvPr/>
        </p:nvSpPr>
        <p:spPr>
          <a:xfrm>
            <a:off x="15940842" y="508149"/>
            <a:ext cx="978460" cy="280670"/>
          </a:xfrm>
          <a:prstGeom prst="rect">
            <a:avLst/>
          </a:prstGeom>
        </p:spPr>
        <p:txBody>
          <a:bodyPr lIns="0" tIns="0" rIns="0" bIns="0" rtlCol="0" anchor="t">
            <a:spAutoFit/>
          </a:bodyPr>
          <a:lstStyle/>
          <a:p>
            <a:pPr algn="l">
              <a:lnSpc>
                <a:spcPts val="2379"/>
              </a:lnSpc>
              <a:spcBef>
                <a:spcPct val="0"/>
              </a:spcBef>
            </a:pPr>
            <a:r>
              <a:rPr lang="en-US" sz="1699">
                <a:solidFill>
                  <a:srgbClr val="FF007A"/>
                </a:solidFill>
                <a:latin typeface="Open Sans"/>
              </a:rPr>
              <a:t>Contact</a:t>
            </a:r>
          </a:p>
        </p:txBody>
      </p:sp>
      <p:sp>
        <p:nvSpPr>
          <p:cNvPr id="14" name="TextBox 14"/>
          <p:cNvSpPr txBox="1"/>
          <p:nvPr/>
        </p:nvSpPr>
        <p:spPr>
          <a:xfrm>
            <a:off x="14385046" y="508149"/>
            <a:ext cx="1060497" cy="280670"/>
          </a:xfrm>
          <a:prstGeom prst="rect">
            <a:avLst/>
          </a:prstGeom>
        </p:spPr>
        <p:txBody>
          <a:bodyPr lIns="0" tIns="0" rIns="0" bIns="0" rtlCol="0" anchor="t">
            <a:spAutoFit/>
          </a:bodyPr>
          <a:lstStyle/>
          <a:p>
            <a:pPr algn="l">
              <a:lnSpc>
                <a:spcPts val="2379"/>
              </a:lnSpc>
              <a:spcBef>
                <a:spcPct val="0"/>
              </a:spcBef>
            </a:pPr>
            <a:r>
              <a:rPr lang="en-US" sz="1699">
                <a:solidFill>
                  <a:srgbClr val="FF007A"/>
                </a:solidFill>
                <a:latin typeface="Open Sans"/>
              </a:rPr>
              <a:t>About Us</a:t>
            </a:r>
          </a:p>
        </p:txBody>
      </p:sp>
      <p:sp>
        <p:nvSpPr>
          <p:cNvPr id="15" name="TextBox 15"/>
          <p:cNvSpPr txBox="1"/>
          <p:nvPr/>
        </p:nvSpPr>
        <p:spPr>
          <a:xfrm>
            <a:off x="13154289" y="508149"/>
            <a:ext cx="735456" cy="280670"/>
          </a:xfrm>
          <a:prstGeom prst="rect">
            <a:avLst/>
          </a:prstGeom>
        </p:spPr>
        <p:txBody>
          <a:bodyPr lIns="0" tIns="0" rIns="0" bIns="0" rtlCol="0" anchor="t">
            <a:spAutoFit/>
          </a:bodyPr>
          <a:lstStyle/>
          <a:p>
            <a:pPr algn="l">
              <a:lnSpc>
                <a:spcPts val="2379"/>
              </a:lnSpc>
              <a:spcBef>
                <a:spcPct val="0"/>
              </a:spcBef>
            </a:pPr>
            <a:r>
              <a:rPr lang="en-US" sz="1699">
                <a:solidFill>
                  <a:srgbClr val="FF007A"/>
                </a:solidFill>
                <a:latin typeface="Open Sans"/>
              </a:rPr>
              <a:t>Photo</a:t>
            </a:r>
          </a:p>
        </p:txBody>
      </p:sp>
      <p:sp>
        <p:nvSpPr>
          <p:cNvPr id="16" name="TextBox 16"/>
          <p:cNvSpPr txBox="1"/>
          <p:nvPr/>
        </p:nvSpPr>
        <p:spPr>
          <a:xfrm>
            <a:off x="11898530" y="508149"/>
            <a:ext cx="809760" cy="297180"/>
          </a:xfrm>
          <a:prstGeom prst="rect">
            <a:avLst/>
          </a:prstGeom>
        </p:spPr>
        <p:txBody>
          <a:bodyPr lIns="0" tIns="0" rIns="0" bIns="0" rtlCol="0" anchor="t">
            <a:spAutoFit/>
          </a:bodyPr>
          <a:lstStyle/>
          <a:p>
            <a:pPr algn="l">
              <a:lnSpc>
                <a:spcPts val="2519"/>
              </a:lnSpc>
              <a:spcBef>
                <a:spcPct val="0"/>
              </a:spcBef>
            </a:pPr>
            <a:r>
              <a:rPr lang="en-US" sz="1799">
                <a:solidFill>
                  <a:srgbClr val="FF007A"/>
                </a:solidFill>
                <a:latin typeface="Open Sans"/>
              </a:rPr>
              <a:t>Home</a:t>
            </a:r>
          </a:p>
        </p:txBody>
      </p:sp>
      <p:grpSp>
        <p:nvGrpSpPr>
          <p:cNvPr id="17" name="Group 17"/>
          <p:cNvGrpSpPr/>
          <p:nvPr/>
        </p:nvGrpSpPr>
        <p:grpSpPr>
          <a:xfrm>
            <a:off x="17839141" y="8360583"/>
            <a:ext cx="448859" cy="448859"/>
            <a:chOff x="0" y="0"/>
            <a:chExt cx="118218" cy="118218"/>
          </a:xfrm>
        </p:grpSpPr>
        <p:sp>
          <p:nvSpPr>
            <p:cNvPr id="18" name="Freeform 18"/>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PK"/>
            </a:p>
          </p:txBody>
        </p:sp>
        <p:sp>
          <p:nvSpPr>
            <p:cNvPr id="19" name="TextBox 19"/>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7941020">
            <a:off x="6516401" y="7694448"/>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1" name="Freeform 21"/>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2" name="Freeform 22"/>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sp>
        <p:nvSpPr>
          <p:cNvPr id="26" name="Freeform 26"/>
          <p:cNvSpPr/>
          <p:nvPr/>
        </p:nvSpPr>
        <p:spPr>
          <a:xfrm rot="7941020">
            <a:off x="-4311427" y="-3549503"/>
            <a:ext cx="9076645" cy="7376837"/>
          </a:xfrm>
          <a:custGeom>
            <a:avLst/>
            <a:gdLst/>
            <a:ahLst/>
            <a:cxnLst/>
            <a:rect l="l" t="t" r="r" b="b"/>
            <a:pathLst>
              <a:path w="9076645" h="7376837">
                <a:moveTo>
                  <a:pt x="0" y="0"/>
                </a:moveTo>
                <a:lnTo>
                  <a:pt x="9076645" y="0"/>
                </a:lnTo>
                <a:lnTo>
                  <a:pt x="9076645" y="7376836"/>
                </a:lnTo>
                <a:lnTo>
                  <a:pt x="0" y="73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7" name="Freeform 27"/>
          <p:cNvSpPr/>
          <p:nvPr/>
        </p:nvSpPr>
        <p:spPr>
          <a:xfrm rot="7941020">
            <a:off x="-1684491" y="-6967505"/>
            <a:ext cx="9076645" cy="7376837"/>
          </a:xfrm>
          <a:custGeom>
            <a:avLst/>
            <a:gdLst/>
            <a:ahLst/>
            <a:cxnLst/>
            <a:rect l="l" t="t" r="r" b="b"/>
            <a:pathLst>
              <a:path w="9076645" h="7376837">
                <a:moveTo>
                  <a:pt x="0" y="0"/>
                </a:moveTo>
                <a:lnTo>
                  <a:pt x="9076645" y="0"/>
                </a:lnTo>
                <a:lnTo>
                  <a:pt x="9076645" y="7376837"/>
                </a:lnTo>
                <a:lnTo>
                  <a:pt x="0" y="73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5" name="TextBox 5"/>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9" name="TextBox 9"/>
          <p:cNvSpPr txBox="1"/>
          <p:nvPr/>
        </p:nvSpPr>
        <p:spPr>
          <a:xfrm>
            <a:off x="0" y="2025747"/>
            <a:ext cx="18234928" cy="745218"/>
          </a:xfrm>
          <a:prstGeom prst="rect">
            <a:avLst/>
          </a:prstGeom>
        </p:spPr>
        <p:txBody>
          <a:bodyPr lIns="0" tIns="0" rIns="0" bIns="0" rtlCol="0" anchor="t">
            <a:spAutoFit/>
          </a:bodyPr>
          <a:lstStyle/>
          <a:p>
            <a:pPr marL="0" lvl="0" indent="0" algn="ctr">
              <a:lnSpc>
                <a:spcPts val="5120"/>
              </a:lnSpc>
            </a:pPr>
            <a:r>
              <a:rPr lang="en-US" sz="5120">
                <a:solidFill>
                  <a:srgbClr val="FF007A"/>
                </a:solidFill>
                <a:latin typeface="Horizon"/>
              </a:rPr>
              <a:t>Why we use CRUD Operation</a:t>
            </a:r>
          </a:p>
        </p:txBody>
      </p:sp>
      <p:sp>
        <p:nvSpPr>
          <p:cNvPr id="10" name="TextBox 10"/>
          <p:cNvSpPr txBox="1"/>
          <p:nvPr/>
        </p:nvSpPr>
        <p:spPr>
          <a:xfrm>
            <a:off x="1590688" y="3278820"/>
            <a:ext cx="15871529" cy="3050647"/>
          </a:xfrm>
          <a:prstGeom prst="rect">
            <a:avLst/>
          </a:prstGeom>
        </p:spPr>
        <p:txBody>
          <a:bodyPr lIns="0" tIns="0" rIns="0" bIns="0" rtlCol="0" anchor="t">
            <a:spAutoFit/>
          </a:bodyPr>
          <a:lstStyle/>
          <a:p>
            <a:pPr algn="just">
              <a:lnSpc>
                <a:spcPts val="4874"/>
              </a:lnSpc>
              <a:spcBef>
                <a:spcPct val="0"/>
              </a:spcBef>
            </a:pPr>
            <a:r>
              <a:rPr lang="en-US" sz="3481">
                <a:solidFill>
                  <a:srgbClr val="000000"/>
                </a:solidFill>
                <a:latin typeface="HK Grotesk"/>
              </a:rPr>
              <a:t>These operations are fundamental in most applications as they allow manipulation of data, which is at the core of almost every software system. CRUD operations are essential for building interactive, data-driven applications that provide users with the ability to manage and manipulate data effectively.</a:t>
            </a:r>
          </a:p>
          <a:p>
            <a:pPr algn="just">
              <a:lnSpc>
                <a:spcPts val="4874"/>
              </a:lnSpc>
              <a:spcBef>
                <a:spcPct val="0"/>
              </a:spcBef>
            </a:pPr>
            <a:endParaRPr lang="en-US" sz="3481">
              <a:solidFill>
                <a:srgbClr val="000000"/>
              </a:solidFill>
              <a:latin typeface="HK Grotesk"/>
            </a:endParaRPr>
          </a:p>
        </p:txBody>
      </p:sp>
      <p:grpSp>
        <p:nvGrpSpPr>
          <p:cNvPr id="11" name="Group 11"/>
          <p:cNvGrpSpPr/>
          <p:nvPr/>
        </p:nvGrpSpPr>
        <p:grpSpPr>
          <a:xfrm>
            <a:off x="17491799" y="9258300"/>
            <a:ext cx="842787" cy="1028700"/>
            <a:chOff x="0" y="0"/>
            <a:chExt cx="812800" cy="992098"/>
          </a:xfrm>
        </p:grpSpPr>
        <p:sp>
          <p:nvSpPr>
            <p:cNvPr id="12" name="Freeform 12"/>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3" name="TextBox 13"/>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4</a:t>
              </a:r>
            </a:p>
          </p:txBody>
        </p:sp>
      </p:gr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7" name="Group 17"/>
          <p:cNvGrpSpPr/>
          <p:nvPr/>
        </p:nvGrpSpPr>
        <p:grpSpPr>
          <a:xfrm>
            <a:off x="1590688" y="3043132"/>
            <a:ext cx="15871529" cy="48768"/>
            <a:chOff x="0" y="0"/>
            <a:chExt cx="4082155" cy="12543"/>
          </a:xfrm>
        </p:grpSpPr>
        <p:sp>
          <p:nvSpPr>
            <p:cNvPr id="18" name="Freeform 18"/>
            <p:cNvSpPr/>
            <p:nvPr/>
          </p:nvSpPr>
          <p:spPr>
            <a:xfrm>
              <a:off x="0" y="0"/>
              <a:ext cx="4082155" cy="12543"/>
            </a:xfrm>
            <a:custGeom>
              <a:avLst/>
              <a:gdLst/>
              <a:ahLst/>
              <a:cxnLst/>
              <a:rect l="l" t="t" r="r" b="b"/>
              <a:pathLst>
                <a:path w="4082155" h="12543">
                  <a:moveTo>
                    <a:pt x="6272" y="0"/>
                  </a:moveTo>
                  <a:lnTo>
                    <a:pt x="4075883" y="0"/>
                  </a:lnTo>
                  <a:cubicBezTo>
                    <a:pt x="4079347" y="0"/>
                    <a:pt x="4082155" y="2808"/>
                    <a:pt x="4082155" y="6272"/>
                  </a:cubicBezTo>
                  <a:lnTo>
                    <a:pt x="4082155" y="6272"/>
                  </a:lnTo>
                  <a:cubicBezTo>
                    <a:pt x="4082155" y="7935"/>
                    <a:pt x="4081494" y="9530"/>
                    <a:pt x="4080318" y="10706"/>
                  </a:cubicBezTo>
                  <a:cubicBezTo>
                    <a:pt x="4079142" y="11882"/>
                    <a:pt x="4077546" y="12543"/>
                    <a:pt x="407588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19" name="TextBox 19"/>
            <p:cNvSpPr txBox="1"/>
            <p:nvPr/>
          </p:nvSpPr>
          <p:spPr>
            <a:xfrm>
              <a:off x="0" y="-47625"/>
              <a:ext cx="4082155" cy="60168"/>
            </a:xfrm>
            <a:prstGeom prst="rect">
              <a:avLst/>
            </a:prstGeom>
          </p:spPr>
          <p:txBody>
            <a:bodyPr lIns="50800" tIns="50800" rIns="50800" bIns="50800" rtlCol="0" anchor="ctr"/>
            <a:lstStyle/>
            <a:p>
              <a:pPr algn="ctr">
                <a:lnSpc>
                  <a:spcPts val="2239"/>
                </a:lnSpc>
              </a:pPr>
              <a:endParaRPr/>
            </a:p>
          </p:txBody>
        </p:sp>
      </p:grpSp>
      <p:sp>
        <p:nvSpPr>
          <p:cNvPr id="20" name="Freeform 20"/>
          <p:cNvSpPr/>
          <p:nvPr/>
        </p:nvSpPr>
        <p:spPr>
          <a:xfrm>
            <a:off x="16580996" y="1210398"/>
            <a:ext cx="910803" cy="1560566"/>
          </a:xfrm>
          <a:custGeom>
            <a:avLst/>
            <a:gdLst/>
            <a:ahLst/>
            <a:cxnLst/>
            <a:rect l="l" t="t" r="r" b="b"/>
            <a:pathLst>
              <a:path w="910803" h="1560566">
                <a:moveTo>
                  <a:pt x="0" y="0"/>
                </a:moveTo>
                <a:lnTo>
                  <a:pt x="910803" y="0"/>
                </a:lnTo>
                <a:lnTo>
                  <a:pt x="910803" y="1560566"/>
                </a:lnTo>
                <a:lnTo>
                  <a:pt x="0" y="1560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21" name="Freeform 21"/>
          <p:cNvSpPr/>
          <p:nvPr/>
        </p:nvSpPr>
        <p:spPr>
          <a:xfrm>
            <a:off x="4307035" y="7223707"/>
            <a:ext cx="2185144" cy="2437787"/>
          </a:xfrm>
          <a:custGeom>
            <a:avLst/>
            <a:gdLst/>
            <a:ahLst/>
            <a:cxnLst/>
            <a:rect l="l" t="t" r="r" b="b"/>
            <a:pathLst>
              <a:path w="2185144" h="2437787">
                <a:moveTo>
                  <a:pt x="0" y="0"/>
                </a:moveTo>
                <a:lnTo>
                  <a:pt x="2185144" y="0"/>
                </a:lnTo>
                <a:lnTo>
                  <a:pt x="2185144" y="2437787"/>
                </a:lnTo>
                <a:lnTo>
                  <a:pt x="0" y="24377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E1007A"/>
            </a:solidFill>
            <a:prstDash val="solid"/>
            <a:miter/>
          </a:ln>
        </p:spPr>
        <p:txBody>
          <a:bodyPr/>
          <a:lstStyle/>
          <a:p>
            <a:endParaRPr lang="en-PK"/>
          </a:p>
        </p:txBody>
      </p:sp>
      <p:grpSp>
        <p:nvGrpSpPr>
          <p:cNvPr id="22" name="Group 22"/>
          <p:cNvGrpSpPr/>
          <p:nvPr/>
        </p:nvGrpSpPr>
        <p:grpSpPr>
          <a:xfrm>
            <a:off x="2564250" y="6273947"/>
            <a:ext cx="5443481" cy="728156"/>
            <a:chOff x="0" y="0"/>
            <a:chExt cx="1400063" cy="187282"/>
          </a:xfrm>
        </p:grpSpPr>
        <p:sp>
          <p:nvSpPr>
            <p:cNvPr id="23" name="Freeform 23"/>
            <p:cNvSpPr/>
            <p:nvPr/>
          </p:nvSpPr>
          <p:spPr>
            <a:xfrm>
              <a:off x="0" y="0"/>
              <a:ext cx="1400063" cy="187282"/>
            </a:xfrm>
            <a:custGeom>
              <a:avLst/>
              <a:gdLst/>
              <a:ahLst/>
              <a:cxnLst/>
              <a:rect l="l" t="t" r="r" b="b"/>
              <a:pathLst>
                <a:path w="1400063" h="187282">
                  <a:moveTo>
                    <a:pt x="93641" y="0"/>
                  </a:moveTo>
                  <a:lnTo>
                    <a:pt x="1306422" y="0"/>
                  </a:lnTo>
                  <a:cubicBezTo>
                    <a:pt x="1331257" y="0"/>
                    <a:pt x="1355075" y="9866"/>
                    <a:pt x="1372636" y="27427"/>
                  </a:cubicBezTo>
                  <a:cubicBezTo>
                    <a:pt x="1390197" y="44988"/>
                    <a:pt x="1400063" y="68806"/>
                    <a:pt x="1400063" y="93641"/>
                  </a:cubicBezTo>
                  <a:lnTo>
                    <a:pt x="1400063" y="93641"/>
                  </a:lnTo>
                  <a:cubicBezTo>
                    <a:pt x="1400063" y="118476"/>
                    <a:pt x="1390197" y="142294"/>
                    <a:pt x="1372636" y="159855"/>
                  </a:cubicBezTo>
                  <a:cubicBezTo>
                    <a:pt x="1355075" y="177416"/>
                    <a:pt x="1331257" y="187282"/>
                    <a:pt x="1306422"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24" name="TextBox 24"/>
            <p:cNvSpPr txBox="1"/>
            <p:nvPr/>
          </p:nvSpPr>
          <p:spPr>
            <a:xfrm>
              <a:off x="0" y="-47625"/>
              <a:ext cx="1400063" cy="234907"/>
            </a:xfrm>
            <a:prstGeom prst="rect">
              <a:avLst/>
            </a:prstGeom>
          </p:spPr>
          <p:txBody>
            <a:bodyPr lIns="50800" tIns="50800" rIns="50800" bIns="50800" rtlCol="0" anchor="ctr"/>
            <a:lstStyle/>
            <a:p>
              <a:pPr algn="ctr">
                <a:lnSpc>
                  <a:spcPts val="2239"/>
                </a:lnSpc>
              </a:pPr>
              <a:endParaRPr/>
            </a:p>
          </p:txBody>
        </p:sp>
      </p:grpSp>
      <p:grpSp>
        <p:nvGrpSpPr>
          <p:cNvPr id="25" name="Group 25"/>
          <p:cNvGrpSpPr/>
          <p:nvPr/>
        </p:nvGrpSpPr>
        <p:grpSpPr>
          <a:xfrm>
            <a:off x="10502289" y="6273947"/>
            <a:ext cx="5443481" cy="728156"/>
            <a:chOff x="0" y="0"/>
            <a:chExt cx="1400063" cy="187282"/>
          </a:xfrm>
        </p:grpSpPr>
        <p:sp>
          <p:nvSpPr>
            <p:cNvPr id="26" name="Freeform 26"/>
            <p:cNvSpPr/>
            <p:nvPr/>
          </p:nvSpPr>
          <p:spPr>
            <a:xfrm>
              <a:off x="0" y="0"/>
              <a:ext cx="1400063" cy="187282"/>
            </a:xfrm>
            <a:custGeom>
              <a:avLst/>
              <a:gdLst/>
              <a:ahLst/>
              <a:cxnLst/>
              <a:rect l="l" t="t" r="r" b="b"/>
              <a:pathLst>
                <a:path w="1400063" h="187282">
                  <a:moveTo>
                    <a:pt x="93641" y="0"/>
                  </a:moveTo>
                  <a:lnTo>
                    <a:pt x="1306422" y="0"/>
                  </a:lnTo>
                  <a:cubicBezTo>
                    <a:pt x="1331257" y="0"/>
                    <a:pt x="1355075" y="9866"/>
                    <a:pt x="1372636" y="27427"/>
                  </a:cubicBezTo>
                  <a:cubicBezTo>
                    <a:pt x="1390197" y="44988"/>
                    <a:pt x="1400063" y="68806"/>
                    <a:pt x="1400063" y="93641"/>
                  </a:cubicBezTo>
                  <a:lnTo>
                    <a:pt x="1400063" y="93641"/>
                  </a:lnTo>
                  <a:cubicBezTo>
                    <a:pt x="1400063" y="118476"/>
                    <a:pt x="1390197" y="142294"/>
                    <a:pt x="1372636" y="159855"/>
                  </a:cubicBezTo>
                  <a:cubicBezTo>
                    <a:pt x="1355075" y="177416"/>
                    <a:pt x="1331257" y="187282"/>
                    <a:pt x="1306422" y="187282"/>
                  </a:cubicBezTo>
                  <a:lnTo>
                    <a:pt x="93641" y="187282"/>
                  </a:lnTo>
                  <a:cubicBezTo>
                    <a:pt x="68806" y="187282"/>
                    <a:pt x="44988" y="177416"/>
                    <a:pt x="27427" y="159855"/>
                  </a:cubicBezTo>
                  <a:cubicBezTo>
                    <a:pt x="9866" y="142294"/>
                    <a:pt x="0" y="118476"/>
                    <a:pt x="0" y="93641"/>
                  </a:cubicBezTo>
                  <a:lnTo>
                    <a:pt x="0" y="93641"/>
                  </a:lnTo>
                  <a:cubicBezTo>
                    <a:pt x="0" y="68806"/>
                    <a:pt x="9866" y="44988"/>
                    <a:pt x="27427" y="27427"/>
                  </a:cubicBezTo>
                  <a:cubicBezTo>
                    <a:pt x="44988" y="9866"/>
                    <a:pt x="68806" y="0"/>
                    <a:pt x="93641" y="0"/>
                  </a:cubicBezTo>
                  <a:close/>
                </a:path>
              </a:pathLst>
            </a:custGeom>
            <a:solidFill>
              <a:srgbClr val="FFD9ED"/>
            </a:solidFill>
          </p:spPr>
          <p:txBody>
            <a:bodyPr/>
            <a:lstStyle/>
            <a:p>
              <a:endParaRPr lang="en-PK"/>
            </a:p>
          </p:txBody>
        </p:sp>
        <p:sp>
          <p:nvSpPr>
            <p:cNvPr id="27" name="TextBox 27"/>
            <p:cNvSpPr txBox="1"/>
            <p:nvPr/>
          </p:nvSpPr>
          <p:spPr>
            <a:xfrm>
              <a:off x="0" y="-47625"/>
              <a:ext cx="1400063" cy="234907"/>
            </a:xfrm>
            <a:prstGeom prst="rect">
              <a:avLst/>
            </a:prstGeom>
          </p:spPr>
          <p:txBody>
            <a:bodyPr lIns="50800" tIns="50800" rIns="50800" bIns="50800" rtlCol="0" anchor="ctr"/>
            <a:lstStyle/>
            <a:p>
              <a:pPr algn="ctr">
                <a:lnSpc>
                  <a:spcPts val="2239"/>
                </a:lnSpc>
              </a:pPr>
              <a:endParaRPr/>
            </a:p>
          </p:txBody>
        </p:sp>
      </p:grpSp>
      <p:sp>
        <p:nvSpPr>
          <p:cNvPr id="28" name="Freeform 28"/>
          <p:cNvSpPr/>
          <p:nvPr/>
        </p:nvSpPr>
        <p:spPr>
          <a:xfrm>
            <a:off x="12352723" y="7167915"/>
            <a:ext cx="2301830" cy="2549370"/>
          </a:xfrm>
          <a:custGeom>
            <a:avLst/>
            <a:gdLst/>
            <a:ahLst/>
            <a:cxnLst/>
            <a:rect l="l" t="t" r="r" b="b"/>
            <a:pathLst>
              <a:path w="2301830" h="2549370">
                <a:moveTo>
                  <a:pt x="0" y="0"/>
                </a:moveTo>
                <a:lnTo>
                  <a:pt x="2301830" y="0"/>
                </a:lnTo>
                <a:lnTo>
                  <a:pt x="2301830" y="2549370"/>
                </a:lnTo>
                <a:lnTo>
                  <a:pt x="0" y="25493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PK"/>
          </a:p>
        </p:txBody>
      </p:sp>
      <p:sp>
        <p:nvSpPr>
          <p:cNvPr id="29" name="TextBox 29"/>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30" name="TextBox 30"/>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31" name="TextBox 31"/>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32" name="TextBox 32"/>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33" name="TextBox 33"/>
          <p:cNvSpPr txBox="1"/>
          <p:nvPr/>
        </p:nvSpPr>
        <p:spPr>
          <a:xfrm>
            <a:off x="2791482" y="6441494"/>
            <a:ext cx="5216249" cy="474823"/>
          </a:xfrm>
          <a:prstGeom prst="rect">
            <a:avLst/>
          </a:prstGeom>
        </p:spPr>
        <p:txBody>
          <a:bodyPr lIns="0" tIns="0" rIns="0" bIns="0" rtlCol="0" anchor="t">
            <a:spAutoFit/>
          </a:bodyPr>
          <a:lstStyle/>
          <a:p>
            <a:pPr algn="ctr">
              <a:lnSpc>
                <a:spcPts val="3858"/>
              </a:lnSpc>
              <a:spcBef>
                <a:spcPct val="0"/>
              </a:spcBef>
            </a:pPr>
            <a:r>
              <a:rPr lang="en-US" sz="2756" spc="722">
                <a:solidFill>
                  <a:srgbClr val="000000"/>
                </a:solidFill>
                <a:latin typeface="HK Grotesk Bold"/>
              </a:rPr>
              <a:t>INTERACTIVE</a:t>
            </a:r>
          </a:p>
        </p:txBody>
      </p:sp>
      <p:sp>
        <p:nvSpPr>
          <p:cNvPr id="34" name="TextBox 34"/>
          <p:cNvSpPr txBox="1"/>
          <p:nvPr/>
        </p:nvSpPr>
        <p:spPr>
          <a:xfrm>
            <a:off x="10729521" y="6441494"/>
            <a:ext cx="5216249" cy="474823"/>
          </a:xfrm>
          <a:prstGeom prst="rect">
            <a:avLst/>
          </a:prstGeom>
        </p:spPr>
        <p:txBody>
          <a:bodyPr lIns="0" tIns="0" rIns="0" bIns="0" rtlCol="0" anchor="t">
            <a:spAutoFit/>
          </a:bodyPr>
          <a:lstStyle/>
          <a:p>
            <a:pPr algn="ctr">
              <a:lnSpc>
                <a:spcPts val="3858"/>
              </a:lnSpc>
              <a:spcBef>
                <a:spcPct val="0"/>
              </a:spcBef>
            </a:pPr>
            <a:r>
              <a:rPr lang="en-US" sz="2756" spc="722">
                <a:solidFill>
                  <a:srgbClr val="000000"/>
                </a:solidFill>
                <a:latin typeface="HK Grotesk Bold"/>
              </a:rPr>
              <a:t>DATA-DRIVEN</a:t>
            </a:r>
          </a:p>
        </p:txBody>
      </p:sp>
      <p:grpSp>
        <p:nvGrpSpPr>
          <p:cNvPr id="35" name="Group 35"/>
          <p:cNvGrpSpPr/>
          <p:nvPr/>
        </p:nvGrpSpPr>
        <p:grpSpPr>
          <a:xfrm>
            <a:off x="-514350" y="34229"/>
            <a:ext cx="1028700" cy="1028700"/>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1007A"/>
            </a:solidFill>
            <a:ln cap="sq">
              <a:noFill/>
              <a:prstDash val="solid"/>
              <a:miter/>
            </a:ln>
          </p:spPr>
          <p:txBody>
            <a:bodyPr/>
            <a:lstStyle/>
            <a:p>
              <a:endParaRPr lang="en-PK"/>
            </a:p>
          </p:txBody>
        </p:sp>
        <p:sp>
          <p:nvSpPr>
            <p:cNvPr id="37" name="TextBox 37"/>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17300629" y="534081"/>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300629" y="62618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14350" y="34229"/>
            <a:ext cx="1028700" cy="10287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1007A"/>
            </a:solidFill>
            <a:ln cap="sq">
              <a:noFill/>
              <a:prstDash val="solid"/>
              <a:miter/>
            </a:ln>
          </p:spPr>
          <p:txBody>
            <a:bodyPr/>
            <a:lstStyle/>
            <a:p>
              <a:endParaRPr lang="en-PK"/>
            </a:p>
          </p:txBody>
        </p:sp>
        <p:sp>
          <p:nvSpPr>
            <p:cNvPr id="11" name="TextBox 11"/>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5940842" y="467070"/>
            <a:ext cx="978460"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Contact</a:t>
            </a:r>
          </a:p>
        </p:txBody>
      </p:sp>
      <p:sp>
        <p:nvSpPr>
          <p:cNvPr id="13" name="TextBox 13"/>
          <p:cNvSpPr txBox="1"/>
          <p:nvPr/>
        </p:nvSpPr>
        <p:spPr>
          <a:xfrm>
            <a:off x="14385046" y="467070"/>
            <a:ext cx="1060497"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About Us</a:t>
            </a:r>
          </a:p>
        </p:txBody>
      </p:sp>
      <p:sp>
        <p:nvSpPr>
          <p:cNvPr id="14" name="TextBox 14"/>
          <p:cNvSpPr txBox="1"/>
          <p:nvPr/>
        </p:nvSpPr>
        <p:spPr>
          <a:xfrm>
            <a:off x="13154289" y="467070"/>
            <a:ext cx="735456"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Service</a:t>
            </a:r>
          </a:p>
        </p:txBody>
      </p:sp>
      <p:sp>
        <p:nvSpPr>
          <p:cNvPr id="15" name="TextBox 15"/>
          <p:cNvSpPr txBox="1"/>
          <p:nvPr/>
        </p:nvSpPr>
        <p:spPr>
          <a:xfrm>
            <a:off x="11898530" y="472175"/>
            <a:ext cx="809760"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Home</a:t>
            </a:r>
          </a:p>
        </p:txBody>
      </p:sp>
      <p:sp>
        <p:nvSpPr>
          <p:cNvPr id="16" name="Freeform 16"/>
          <p:cNvSpPr/>
          <p:nvPr/>
        </p:nvSpPr>
        <p:spPr>
          <a:xfrm>
            <a:off x="695871" y="2343178"/>
            <a:ext cx="17002125" cy="7140391"/>
          </a:xfrm>
          <a:custGeom>
            <a:avLst/>
            <a:gdLst/>
            <a:ahLst/>
            <a:cxnLst/>
            <a:rect l="l" t="t" r="r" b="b"/>
            <a:pathLst>
              <a:path w="17002125" h="7140391">
                <a:moveTo>
                  <a:pt x="0" y="0"/>
                </a:moveTo>
                <a:lnTo>
                  <a:pt x="17002125" y="0"/>
                </a:lnTo>
                <a:lnTo>
                  <a:pt x="17002125" y="7140391"/>
                </a:lnTo>
                <a:lnTo>
                  <a:pt x="0" y="7140391"/>
                </a:lnTo>
                <a:lnTo>
                  <a:pt x="0" y="0"/>
                </a:lnTo>
                <a:close/>
              </a:path>
            </a:pathLst>
          </a:custGeom>
          <a:blipFill>
            <a:blip r:embed="rId3"/>
            <a:stretch>
              <a:fillRect t="-17898" b="-16039"/>
            </a:stretch>
          </a:blipFill>
        </p:spPr>
        <p:txBody>
          <a:bodyPr/>
          <a:lstStyle/>
          <a:p>
            <a:endParaRPr lang="en-PK"/>
          </a:p>
        </p:txBody>
      </p:sp>
      <p:sp>
        <p:nvSpPr>
          <p:cNvPr id="17" name="TextBox 17"/>
          <p:cNvSpPr txBox="1"/>
          <p:nvPr/>
        </p:nvSpPr>
        <p:spPr>
          <a:xfrm>
            <a:off x="1753104" y="1165252"/>
            <a:ext cx="15166198" cy="784861"/>
          </a:xfrm>
          <a:prstGeom prst="rect">
            <a:avLst/>
          </a:prstGeom>
        </p:spPr>
        <p:txBody>
          <a:bodyPr lIns="0" tIns="0" rIns="0" bIns="0" rtlCol="0" anchor="t">
            <a:spAutoFit/>
          </a:bodyPr>
          <a:lstStyle/>
          <a:p>
            <a:pPr marL="0" lvl="0" indent="0" algn="ctr">
              <a:lnSpc>
                <a:spcPts val="5400"/>
              </a:lnSpc>
            </a:pPr>
            <a:r>
              <a:rPr lang="en-US" sz="5400">
                <a:solidFill>
                  <a:srgbClr val="FF007A"/>
                </a:solidFill>
                <a:latin typeface="Horizon"/>
              </a:rPr>
              <a:t>CRUD Application Output</a:t>
            </a:r>
          </a:p>
        </p:txBody>
      </p:sp>
      <p:sp>
        <p:nvSpPr>
          <p:cNvPr id="18" name="Freeform 18"/>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19" name="Group 19"/>
          <p:cNvGrpSpPr/>
          <p:nvPr/>
        </p:nvGrpSpPr>
        <p:grpSpPr>
          <a:xfrm>
            <a:off x="17491799" y="9258300"/>
            <a:ext cx="842787" cy="1028700"/>
            <a:chOff x="0" y="0"/>
            <a:chExt cx="812800" cy="992098"/>
          </a:xfrm>
        </p:grpSpPr>
        <p:sp>
          <p:nvSpPr>
            <p:cNvPr id="20" name="Freeform 20"/>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21" name="TextBox 21"/>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5</a:t>
              </a:r>
            </a:p>
          </p:txBody>
        </p:sp>
      </p:grpSp>
      <p:grpSp>
        <p:nvGrpSpPr>
          <p:cNvPr id="22" name="Group 22"/>
          <p:cNvGrpSpPr/>
          <p:nvPr/>
        </p:nvGrpSpPr>
        <p:grpSpPr>
          <a:xfrm>
            <a:off x="18181857" y="8291827"/>
            <a:ext cx="106143" cy="966473"/>
            <a:chOff x="0" y="0"/>
            <a:chExt cx="626900" cy="5708159"/>
          </a:xfrm>
        </p:grpSpPr>
        <p:sp>
          <p:nvSpPr>
            <p:cNvPr id="23" name="Freeform 2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4" name="TextBox 24"/>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17300629" y="534081"/>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300629" y="62618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14350" y="-9180"/>
            <a:ext cx="1028700" cy="10287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1007A"/>
            </a:solidFill>
            <a:ln cap="sq">
              <a:noFill/>
              <a:prstDash val="solid"/>
              <a:miter/>
            </a:ln>
          </p:spPr>
          <p:txBody>
            <a:bodyPr/>
            <a:lstStyle/>
            <a:p>
              <a:endParaRPr lang="en-PK"/>
            </a:p>
          </p:txBody>
        </p:sp>
        <p:sp>
          <p:nvSpPr>
            <p:cNvPr id="11" name="TextBox 11"/>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TextBox 12"/>
          <p:cNvSpPr txBox="1"/>
          <p:nvPr/>
        </p:nvSpPr>
        <p:spPr>
          <a:xfrm>
            <a:off x="15940842" y="467070"/>
            <a:ext cx="978460"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Contact</a:t>
            </a:r>
          </a:p>
        </p:txBody>
      </p:sp>
      <p:sp>
        <p:nvSpPr>
          <p:cNvPr id="13" name="TextBox 13"/>
          <p:cNvSpPr txBox="1"/>
          <p:nvPr/>
        </p:nvSpPr>
        <p:spPr>
          <a:xfrm>
            <a:off x="14385046" y="467070"/>
            <a:ext cx="1060497"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About Us</a:t>
            </a:r>
          </a:p>
        </p:txBody>
      </p:sp>
      <p:sp>
        <p:nvSpPr>
          <p:cNvPr id="14" name="TextBox 14"/>
          <p:cNvSpPr txBox="1"/>
          <p:nvPr/>
        </p:nvSpPr>
        <p:spPr>
          <a:xfrm>
            <a:off x="13154289" y="467070"/>
            <a:ext cx="735456"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Service</a:t>
            </a:r>
          </a:p>
        </p:txBody>
      </p:sp>
      <p:sp>
        <p:nvSpPr>
          <p:cNvPr id="15" name="TextBox 15"/>
          <p:cNvSpPr txBox="1"/>
          <p:nvPr/>
        </p:nvSpPr>
        <p:spPr>
          <a:xfrm>
            <a:off x="11898530" y="472175"/>
            <a:ext cx="809760" cy="273685"/>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HK Grotesk"/>
              </a:rPr>
              <a:t>Home</a:t>
            </a:r>
          </a:p>
        </p:txBody>
      </p:sp>
      <p:sp>
        <p:nvSpPr>
          <p:cNvPr id="16" name="TextBox 16"/>
          <p:cNvSpPr txBox="1"/>
          <p:nvPr/>
        </p:nvSpPr>
        <p:spPr>
          <a:xfrm>
            <a:off x="1753104" y="1165252"/>
            <a:ext cx="15166198" cy="784861"/>
          </a:xfrm>
          <a:prstGeom prst="rect">
            <a:avLst/>
          </a:prstGeom>
        </p:spPr>
        <p:txBody>
          <a:bodyPr lIns="0" tIns="0" rIns="0" bIns="0" rtlCol="0" anchor="t">
            <a:spAutoFit/>
          </a:bodyPr>
          <a:lstStyle/>
          <a:p>
            <a:pPr marL="0" lvl="0" indent="0" algn="ctr">
              <a:lnSpc>
                <a:spcPts val="5400"/>
              </a:lnSpc>
            </a:pPr>
            <a:r>
              <a:rPr lang="en-US" sz="5400">
                <a:solidFill>
                  <a:srgbClr val="FF007A"/>
                </a:solidFill>
                <a:latin typeface="Horizon"/>
              </a:rPr>
              <a:t>CRUD Application Output</a:t>
            </a:r>
          </a:p>
        </p:txBody>
      </p:sp>
      <p:sp>
        <p:nvSpPr>
          <p:cNvPr id="17" name="Freeform 17"/>
          <p:cNvSpPr/>
          <p:nvPr/>
        </p:nvSpPr>
        <p:spPr>
          <a:xfrm>
            <a:off x="720911" y="2281557"/>
            <a:ext cx="16977085" cy="6185875"/>
          </a:xfrm>
          <a:custGeom>
            <a:avLst/>
            <a:gdLst/>
            <a:ahLst/>
            <a:cxnLst/>
            <a:rect l="l" t="t" r="r" b="b"/>
            <a:pathLst>
              <a:path w="16977085" h="6185875">
                <a:moveTo>
                  <a:pt x="0" y="0"/>
                </a:moveTo>
                <a:lnTo>
                  <a:pt x="16977085" y="0"/>
                </a:lnTo>
                <a:lnTo>
                  <a:pt x="16977085" y="6185875"/>
                </a:lnTo>
                <a:lnTo>
                  <a:pt x="0" y="6185875"/>
                </a:lnTo>
                <a:lnTo>
                  <a:pt x="0" y="0"/>
                </a:lnTo>
                <a:close/>
              </a:path>
            </a:pathLst>
          </a:custGeom>
          <a:blipFill>
            <a:blip r:embed="rId3"/>
            <a:stretch>
              <a:fillRect t="-46126" r="-3179" b="-13159"/>
            </a:stretch>
          </a:blipFill>
        </p:spPr>
        <p:txBody>
          <a:bodyPr/>
          <a:lstStyle/>
          <a:p>
            <a:endParaRPr lang="en-PK"/>
          </a:p>
        </p:txBody>
      </p:sp>
      <p:sp>
        <p:nvSpPr>
          <p:cNvPr id="18" name="Freeform 18"/>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36000"/>
            </a:blip>
            <a:stretch>
              <a:fillRect/>
            </a:stretch>
          </a:blipFill>
        </p:spPr>
        <p:txBody>
          <a:bodyPr/>
          <a:lstStyle/>
          <a:p>
            <a:endParaRPr lang="en-PK"/>
          </a:p>
        </p:txBody>
      </p:sp>
      <p:grpSp>
        <p:nvGrpSpPr>
          <p:cNvPr id="19" name="Group 19"/>
          <p:cNvGrpSpPr/>
          <p:nvPr/>
        </p:nvGrpSpPr>
        <p:grpSpPr>
          <a:xfrm>
            <a:off x="17491799" y="9258300"/>
            <a:ext cx="842787" cy="1028700"/>
            <a:chOff x="0" y="0"/>
            <a:chExt cx="812800" cy="992098"/>
          </a:xfrm>
        </p:grpSpPr>
        <p:sp>
          <p:nvSpPr>
            <p:cNvPr id="20" name="Freeform 20"/>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21" name="TextBox 21"/>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6</a:t>
              </a:r>
            </a:p>
          </p:txBody>
        </p:sp>
      </p:grpSp>
      <p:grpSp>
        <p:nvGrpSpPr>
          <p:cNvPr id="22" name="Group 22"/>
          <p:cNvGrpSpPr/>
          <p:nvPr/>
        </p:nvGrpSpPr>
        <p:grpSpPr>
          <a:xfrm>
            <a:off x="18181857" y="8291827"/>
            <a:ext cx="106143" cy="966473"/>
            <a:chOff x="0" y="0"/>
            <a:chExt cx="626900" cy="5708159"/>
          </a:xfrm>
        </p:grpSpPr>
        <p:sp>
          <p:nvSpPr>
            <p:cNvPr id="23" name="Freeform 2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24" name="TextBox 24"/>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1898530" y="7959191"/>
            <a:ext cx="7939787" cy="6452882"/>
          </a:xfrm>
          <a:custGeom>
            <a:avLst/>
            <a:gdLst/>
            <a:ahLst/>
            <a:cxnLst/>
            <a:rect l="l" t="t" r="r" b="b"/>
            <a:pathLst>
              <a:path w="7939787" h="6452882">
                <a:moveTo>
                  <a:pt x="0" y="0"/>
                </a:moveTo>
                <a:lnTo>
                  <a:pt x="7939787" y="0"/>
                </a:lnTo>
                <a:lnTo>
                  <a:pt x="7939787" y="6452882"/>
                </a:lnTo>
                <a:lnTo>
                  <a:pt x="0" y="6452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4173200" y="7959191"/>
            <a:ext cx="8229600" cy="7978120"/>
          </a:xfrm>
          <a:custGeom>
            <a:avLst/>
            <a:gdLst/>
            <a:ahLst/>
            <a:cxnLst/>
            <a:rect l="l" t="t" r="r" b="b"/>
            <a:pathLst>
              <a:path w="8229600" h="7978120">
                <a:moveTo>
                  <a:pt x="0" y="0"/>
                </a:moveTo>
                <a:lnTo>
                  <a:pt x="8229600" y="0"/>
                </a:lnTo>
                <a:lnTo>
                  <a:pt x="8229600" y="7978121"/>
                </a:lnTo>
                <a:lnTo>
                  <a:pt x="0" y="7978121"/>
                </a:lnTo>
                <a:lnTo>
                  <a:pt x="0" y="0"/>
                </a:lnTo>
                <a:close/>
              </a:path>
            </a:pathLst>
          </a:custGeom>
          <a:blipFill>
            <a:blip r:embed="rId5">
              <a:alphaModFix amt="36000"/>
            </a:blip>
            <a:stretch>
              <a:fillRect t="-3152"/>
            </a:stretch>
          </a:blipFill>
        </p:spPr>
        <p:txBody>
          <a:bodyPr/>
          <a:lstStyle/>
          <a:p>
            <a:endParaRPr lang="en-PK"/>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7" name="TextBox 7"/>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0" name="TextBox 10"/>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1" name="TextBox 11"/>
          <p:cNvSpPr txBox="1"/>
          <p:nvPr/>
        </p:nvSpPr>
        <p:spPr>
          <a:xfrm>
            <a:off x="1560901" y="1608113"/>
            <a:ext cx="15166198" cy="796926"/>
          </a:xfrm>
          <a:prstGeom prst="rect">
            <a:avLst/>
          </a:prstGeom>
        </p:spPr>
        <p:txBody>
          <a:bodyPr lIns="0" tIns="0" rIns="0" bIns="0" rtlCol="0" anchor="t">
            <a:spAutoFit/>
          </a:bodyPr>
          <a:lstStyle/>
          <a:p>
            <a:pPr marL="0" lvl="0" indent="0" algn="ctr">
              <a:lnSpc>
                <a:spcPts val="5500"/>
              </a:lnSpc>
            </a:pPr>
            <a:r>
              <a:rPr lang="en-US" sz="5500">
                <a:solidFill>
                  <a:srgbClr val="FF007A"/>
                </a:solidFill>
                <a:latin typeface="Horizon"/>
              </a:rPr>
              <a:t>HTML Code</a:t>
            </a:r>
          </a:p>
        </p:txBody>
      </p:sp>
      <p:sp>
        <p:nvSpPr>
          <p:cNvPr id="12" name="TextBox 12"/>
          <p:cNvSpPr txBox="1"/>
          <p:nvPr/>
        </p:nvSpPr>
        <p:spPr>
          <a:xfrm>
            <a:off x="2650607" y="2823004"/>
            <a:ext cx="15039875" cy="7181215"/>
          </a:xfrm>
          <a:prstGeom prst="rect">
            <a:avLst/>
          </a:prstGeom>
        </p:spPr>
        <p:txBody>
          <a:bodyPr lIns="0" tIns="0" rIns="0" bIns="0" rtlCol="0" anchor="t">
            <a:spAutoFit/>
          </a:bodyPr>
          <a:lstStyle/>
          <a:p>
            <a:pPr marL="734059" lvl="1" indent="-367030" algn="just">
              <a:lnSpc>
                <a:spcPts val="4759"/>
              </a:lnSpc>
              <a:spcBef>
                <a:spcPct val="0"/>
              </a:spcBef>
              <a:buFont typeface="Arial"/>
              <a:buChar char="•"/>
            </a:pPr>
            <a:r>
              <a:rPr lang="en-US" sz="3399">
                <a:solidFill>
                  <a:srgbClr val="000000"/>
                </a:solidFill>
                <a:latin typeface="HK Grotesk"/>
              </a:rPr>
              <a:t>&lt;section&gt;: Defines a section of the webpage for the form.</a:t>
            </a:r>
          </a:p>
          <a:p>
            <a:pPr marL="734059" lvl="1" indent="-367030" algn="just">
              <a:lnSpc>
                <a:spcPts val="4759"/>
              </a:lnSpc>
              <a:spcBef>
                <a:spcPct val="0"/>
              </a:spcBef>
              <a:buFont typeface="Arial"/>
              <a:buChar char="•"/>
            </a:pPr>
            <a:r>
              <a:rPr lang="en-US" sz="3399">
                <a:solidFill>
                  <a:srgbClr val="000000"/>
                </a:solidFill>
                <a:latin typeface="HK Grotesk"/>
              </a:rPr>
              <a:t>&lt;div&gt;: A container to center content and apply a fixed width.</a:t>
            </a:r>
          </a:p>
          <a:p>
            <a:pPr marL="734059" lvl="1" indent="-367030" algn="just">
              <a:lnSpc>
                <a:spcPts val="4759"/>
              </a:lnSpc>
              <a:spcBef>
                <a:spcPct val="0"/>
              </a:spcBef>
              <a:buFont typeface="Arial"/>
              <a:buChar char="•"/>
            </a:pPr>
            <a:r>
              <a:rPr lang="en-US" sz="3399">
                <a:solidFill>
                  <a:srgbClr val="000000"/>
                </a:solidFill>
                <a:latin typeface="HK Grotesk"/>
              </a:rPr>
              <a:t>&lt;h2&gt;: A heading for the form title.</a:t>
            </a:r>
          </a:p>
          <a:p>
            <a:pPr marL="734059" lvl="1" indent="-367030" algn="just">
              <a:lnSpc>
                <a:spcPts val="4759"/>
              </a:lnSpc>
              <a:spcBef>
                <a:spcPct val="0"/>
              </a:spcBef>
              <a:buFont typeface="Arial"/>
              <a:buChar char="•"/>
            </a:pPr>
            <a:r>
              <a:rPr lang="en-US" sz="3399">
                <a:solidFill>
                  <a:srgbClr val="000000"/>
                </a:solidFill>
                <a:latin typeface="HK Grotesk"/>
              </a:rPr>
              <a:t>&lt;form&gt;: The form element.</a:t>
            </a:r>
          </a:p>
          <a:p>
            <a:pPr marL="734059" lvl="1" indent="-367030" algn="just">
              <a:lnSpc>
                <a:spcPts val="4759"/>
              </a:lnSpc>
              <a:spcBef>
                <a:spcPct val="0"/>
              </a:spcBef>
              <a:buFont typeface="Arial"/>
              <a:buChar char="•"/>
            </a:pPr>
            <a:r>
              <a:rPr lang="en-US" sz="3399">
                <a:solidFill>
                  <a:srgbClr val="000000"/>
                </a:solidFill>
                <a:latin typeface="HK Grotesk"/>
              </a:rPr>
              <a:t>&lt;div&gt;: A form group for the anime name.</a:t>
            </a:r>
          </a:p>
          <a:p>
            <a:pPr marL="734059" lvl="1" indent="-367030" algn="just">
              <a:lnSpc>
                <a:spcPts val="4759"/>
              </a:lnSpc>
              <a:spcBef>
                <a:spcPct val="0"/>
              </a:spcBef>
              <a:buFont typeface="Arial"/>
              <a:buChar char="•"/>
            </a:pPr>
            <a:r>
              <a:rPr lang="en-US" sz="3399">
                <a:solidFill>
                  <a:srgbClr val="000000"/>
                </a:solidFill>
                <a:latin typeface="HK Grotesk"/>
              </a:rPr>
              <a:t>&lt;label&gt;: A label for the anime name input.</a:t>
            </a:r>
          </a:p>
          <a:p>
            <a:pPr marL="734059" lvl="1" indent="-367030" algn="just">
              <a:lnSpc>
                <a:spcPts val="4759"/>
              </a:lnSpc>
              <a:spcBef>
                <a:spcPct val="0"/>
              </a:spcBef>
              <a:buFont typeface="Arial"/>
              <a:buChar char="•"/>
            </a:pPr>
            <a:r>
              <a:rPr lang="en-US" sz="3399">
                <a:solidFill>
                  <a:srgbClr val="000000"/>
                </a:solidFill>
                <a:latin typeface="HK Grotesk"/>
              </a:rPr>
              <a:t>&lt;input type="text"&gt;: A text input for the anime name.</a:t>
            </a:r>
          </a:p>
          <a:p>
            <a:pPr marL="734059" lvl="1" indent="-367030" algn="just">
              <a:lnSpc>
                <a:spcPts val="4759"/>
              </a:lnSpc>
              <a:spcBef>
                <a:spcPct val="0"/>
              </a:spcBef>
              <a:buFont typeface="Arial"/>
              <a:buChar char="•"/>
            </a:pPr>
            <a:r>
              <a:rPr lang="en-US" sz="3399">
                <a:solidFill>
                  <a:srgbClr val="000000"/>
                </a:solidFill>
                <a:latin typeface="HK Grotesk"/>
              </a:rPr>
              <a:t>&lt;div&gt;: A form group for the anime description.</a:t>
            </a:r>
          </a:p>
          <a:p>
            <a:pPr marL="734059" lvl="1" indent="-367030" algn="just">
              <a:lnSpc>
                <a:spcPts val="4759"/>
              </a:lnSpc>
              <a:spcBef>
                <a:spcPct val="0"/>
              </a:spcBef>
              <a:buFont typeface="Arial"/>
              <a:buChar char="•"/>
            </a:pPr>
            <a:r>
              <a:rPr lang="en-US" sz="3399">
                <a:solidFill>
                  <a:srgbClr val="000000"/>
                </a:solidFill>
                <a:latin typeface="HK Grotesk"/>
              </a:rPr>
              <a:t>&lt;label&gt;: A label for the anime description textarea.</a:t>
            </a:r>
          </a:p>
          <a:p>
            <a:pPr marL="734059" lvl="1" indent="-367030" algn="just">
              <a:lnSpc>
                <a:spcPts val="4759"/>
              </a:lnSpc>
              <a:spcBef>
                <a:spcPct val="0"/>
              </a:spcBef>
              <a:buFont typeface="Arial"/>
              <a:buChar char="•"/>
            </a:pPr>
            <a:r>
              <a:rPr lang="en-US" sz="3399">
                <a:solidFill>
                  <a:srgbClr val="000000"/>
                </a:solidFill>
                <a:latin typeface="HK Grotesk"/>
              </a:rPr>
              <a:t>&lt;textarea&gt;: A text area for the anime description.</a:t>
            </a:r>
          </a:p>
          <a:p>
            <a:pPr marL="734059" lvl="1" indent="-367030" algn="just">
              <a:lnSpc>
                <a:spcPts val="4759"/>
              </a:lnSpc>
              <a:spcBef>
                <a:spcPct val="0"/>
              </a:spcBef>
              <a:buFont typeface="Arial"/>
              <a:buChar char="•"/>
            </a:pPr>
            <a:r>
              <a:rPr lang="en-US" sz="3399">
                <a:solidFill>
                  <a:srgbClr val="000000"/>
                </a:solidFill>
                <a:latin typeface="HK Grotesk"/>
              </a:rPr>
              <a:t>&lt;button&gt;: A submit button for the form.</a:t>
            </a:r>
          </a:p>
          <a:p>
            <a:pPr algn="just">
              <a:lnSpc>
                <a:spcPts val="4759"/>
              </a:lnSpc>
              <a:spcBef>
                <a:spcPct val="0"/>
              </a:spcBef>
            </a:pPr>
            <a:endParaRPr lang="en-US" sz="3399">
              <a:solidFill>
                <a:srgbClr val="000000"/>
              </a:solidFill>
              <a:latin typeface="HK Grotesk"/>
            </a:endParaRPr>
          </a:p>
        </p:txBody>
      </p:sp>
      <p:grpSp>
        <p:nvGrpSpPr>
          <p:cNvPr id="13" name="Group 13"/>
          <p:cNvGrpSpPr/>
          <p:nvPr/>
        </p:nvGrpSpPr>
        <p:grpSpPr>
          <a:xfrm>
            <a:off x="17491799" y="9258300"/>
            <a:ext cx="842787" cy="1028700"/>
            <a:chOff x="0" y="0"/>
            <a:chExt cx="812800" cy="992098"/>
          </a:xfrm>
        </p:grpSpPr>
        <p:sp>
          <p:nvSpPr>
            <p:cNvPr id="14" name="Freeform 14"/>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5" name="TextBox 15"/>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7</a:t>
              </a:r>
            </a:p>
          </p:txBody>
        </p:sp>
      </p:grpSp>
      <p:grpSp>
        <p:nvGrpSpPr>
          <p:cNvPr id="16" name="Group 16"/>
          <p:cNvGrpSpPr/>
          <p:nvPr/>
        </p:nvGrpSpPr>
        <p:grpSpPr>
          <a:xfrm>
            <a:off x="18181857" y="8291827"/>
            <a:ext cx="106143" cy="966473"/>
            <a:chOff x="0" y="0"/>
            <a:chExt cx="626900" cy="5708159"/>
          </a:xfrm>
        </p:grpSpPr>
        <p:sp>
          <p:nvSpPr>
            <p:cNvPr id="17" name="Freeform 17"/>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8" name="TextBox 18"/>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4426904" y="2505370"/>
            <a:ext cx="9270638" cy="47625"/>
            <a:chOff x="0" y="0"/>
            <a:chExt cx="2441649" cy="12543"/>
          </a:xfrm>
        </p:grpSpPr>
        <p:sp>
          <p:nvSpPr>
            <p:cNvPr id="20" name="Freeform 20"/>
            <p:cNvSpPr/>
            <p:nvPr/>
          </p:nvSpPr>
          <p:spPr>
            <a:xfrm>
              <a:off x="0" y="0"/>
              <a:ext cx="2441649" cy="12543"/>
            </a:xfrm>
            <a:custGeom>
              <a:avLst/>
              <a:gdLst/>
              <a:ahLst/>
              <a:cxnLst/>
              <a:rect l="l" t="t" r="r" b="b"/>
              <a:pathLst>
                <a:path w="2441649" h="12543">
                  <a:moveTo>
                    <a:pt x="6272" y="0"/>
                  </a:moveTo>
                  <a:lnTo>
                    <a:pt x="2435378" y="0"/>
                  </a:lnTo>
                  <a:cubicBezTo>
                    <a:pt x="2437041" y="0"/>
                    <a:pt x="2438636" y="661"/>
                    <a:pt x="2439813" y="1837"/>
                  </a:cubicBezTo>
                  <a:cubicBezTo>
                    <a:pt x="2440989" y="3013"/>
                    <a:pt x="2441649" y="4608"/>
                    <a:pt x="2441649" y="6272"/>
                  </a:cubicBezTo>
                  <a:lnTo>
                    <a:pt x="2441649" y="6272"/>
                  </a:lnTo>
                  <a:cubicBezTo>
                    <a:pt x="2441649" y="7935"/>
                    <a:pt x="2440989" y="9530"/>
                    <a:pt x="2439813" y="10706"/>
                  </a:cubicBezTo>
                  <a:cubicBezTo>
                    <a:pt x="2438636" y="11882"/>
                    <a:pt x="2437041" y="12543"/>
                    <a:pt x="243537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21" name="TextBox 21"/>
            <p:cNvSpPr txBox="1"/>
            <p:nvPr/>
          </p:nvSpPr>
          <p:spPr>
            <a:xfrm>
              <a:off x="0" y="-47625"/>
              <a:ext cx="2441649" cy="60168"/>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207600" y="245584"/>
            <a:ext cx="2542904" cy="2648858"/>
          </a:xfrm>
          <a:custGeom>
            <a:avLst/>
            <a:gdLst/>
            <a:ahLst/>
            <a:cxnLst/>
            <a:rect l="l" t="t" r="r" b="b"/>
            <a:pathLst>
              <a:path w="2542904" h="2648858">
                <a:moveTo>
                  <a:pt x="0" y="0"/>
                </a:moveTo>
                <a:lnTo>
                  <a:pt x="2542904" y="0"/>
                </a:lnTo>
                <a:lnTo>
                  <a:pt x="2542904" y="2648859"/>
                </a:lnTo>
                <a:lnTo>
                  <a:pt x="0" y="26488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23" name="TextBox 23"/>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24" name="TextBox 24"/>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25" name="TextBox 25"/>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26" name="TextBox 26"/>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1970949" y="8291827"/>
            <a:ext cx="7939787" cy="6452882"/>
          </a:xfrm>
          <a:custGeom>
            <a:avLst/>
            <a:gdLst/>
            <a:ahLst/>
            <a:cxnLst/>
            <a:rect l="l" t="t" r="r" b="b"/>
            <a:pathLst>
              <a:path w="7939787" h="6452882">
                <a:moveTo>
                  <a:pt x="0" y="0"/>
                </a:moveTo>
                <a:lnTo>
                  <a:pt x="7939787" y="0"/>
                </a:lnTo>
                <a:lnTo>
                  <a:pt x="7939787" y="6452881"/>
                </a:lnTo>
                <a:lnTo>
                  <a:pt x="0" y="6452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alphaModFix amt="36000"/>
            </a:blip>
            <a:stretch>
              <a:fillRect/>
            </a:stretch>
          </a:blipFill>
        </p:spPr>
        <p:txBody>
          <a:bodyPr/>
          <a:lstStyle/>
          <a:p>
            <a:endParaRPr lang="en-PK"/>
          </a:p>
        </p:txBody>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7" name="TextBox 7"/>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10" name="TextBox 10"/>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sp>
        <p:nvSpPr>
          <p:cNvPr id="11" name="TextBox 11"/>
          <p:cNvSpPr txBox="1"/>
          <p:nvPr/>
        </p:nvSpPr>
        <p:spPr>
          <a:xfrm>
            <a:off x="2866838" y="3361985"/>
            <a:ext cx="15039875" cy="6581140"/>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HK Grotesk"/>
              </a:rPr>
              <a:t>function handleFormSubmission(e) {</a:t>
            </a:r>
          </a:p>
          <a:p>
            <a:pPr marL="734059" lvl="1" indent="-367030" algn="just">
              <a:lnSpc>
                <a:spcPts val="4759"/>
              </a:lnSpc>
              <a:buAutoNum type="arabicPeriod"/>
            </a:pPr>
            <a:r>
              <a:rPr lang="en-US" sz="3399">
                <a:solidFill>
                  <a:srgbClr val="000000"/>
                </a:solidFill>
                <a:latin typeface="HK Grotesk"/>
              </a:rPr>
              <a:t> e.preventDefault(); </a:t>
            </a:r>
          </a:p>
          <a:p>
            <a:pPr marL="734059" lvl="1" indent="-367030" algn="just">
              <a:lnSpc>
                <a:spcPts val="4759"/>
              </a:lnSpc>
              <a:buAutoNum type="arabicPeriod"/>
            </a:pPr>
            <a:r>
              <a:rPr lang="en-US" sz="3399">
                <a:solidFill>
                  <a:srgbClr val="000000"/>
                </a:solidFill>
                <a:latin typeface="HK Grotesk"/>
              </a:rPr>
              <a:t> const form = e.target; </a:t>
            </a:r>
          </a:p>
          <a:p>
            <a:pPr marL="734059" lvl="1" indent="-367030" algn="just">
              <a:lnSpc>
                <a:spcPts val="4759"/>
              </a:lnSpc>
              <a:buAutoNum type="arabicPeriod"/>
            </a:pPr>
            <a:r>
              <a:rPr lang="en-US" sz="3399">
                <a:solidFill>
                  <a:srgbClr val="000000"/>
                </a:solidFill>
                <a:latin typeface="HK Grotesk"/>
              </a:rPr>
              <a:t> const animeId = form.animeId.value;</a:t>
            </a:r>
          </a:p>
          <a:p>
            <a:pPr marL="734059" lvl="1" indent="-367030" algn="just">
              <a:lnSpc>
                <a:spcPts val="4759"/>
              </a:lnSpc>
              <a:buAutoNum type="arabicPeriod"/>
            </a:pPr>
            <a:r>
              <a:rPr lang="en-US" sz="3399">
                <a:solidFill>
                  <a:srgbClr val="000000"/>
                </a:solidFill>
                <a:latin typeface="HK Grotesk"/>
              </a:rPr>
              <a:t> const animeName = form.animeName.value;</a:t>
            </a:r>
          </a:p>
          <a:p>
            <a:pPr marL="734059" lvl="1" indent="-367030" algn="just">
              <a:lnSpc>
                <a:spcPts val="4759"/>
              </a:lnSpc>
              <a:buAutoNum type="arabicPeriod"/>
            </a:pPr>
            <a:r>
              <a:rPr lang="en-US" sz="3399">
                <a:solidFill>
                  <a:srgbClr val="000000"/>
                </a:solidFill>
                <a:latin typeface="HK Grotesk"/>
              </a:rPr>
              <a:t> const animeDescription = form.animeDescription.value;</a:t>
            </a:r>
          </a:p>
          <a:p>
            <a:pPr marL="734059" lvl="1" indent="-367030" algn="just">
              <a:lnSpc>
                <a:spcPts val="4759"/>
              </a:lnSpc>
              <a:buFont typeface="Arial"/>
              <a:buChar char="•"/>
            </a:pPr>
            <a:r>
              <a:rPr lang="en-US" sz="3399">
                <a:solidFill>
                  <a:srgbClr val="E1007A"/>
                </a:solidFill>
                <a:latin typeface="HK Grotesk"/>
              </a:rPr>
              <a:t>Prevent default form submission behavior</a:t>
            </a:r>
          </a:p>
          <a:p>
            <a:pPr marL="734059" lvl="1" indent="-367030" algn="just">
              <a:lnSpc>
                <a:spcPts val="4759"/>
              </a:lnSpc>
              <a:buFont typeface="Arial"/>
              <a:buChar char="•"/>
            </a:pPr>
            <a:r>
              <a:rPr lang="en-US" sz="3399">
                <a:solidFill>
                  <a:srgbClr val="E1007A"/>
                </a:solidFill>
                <a:latin typeface="HK Grotesk"/>
              </a:rPr>
              <a:t>Retrieves the form element that triggered the event</a:t>
            </a:r>
          </a:p>
          <a:p>
            <a:pPr marL="734059" lvl="1" indent="-367030" algn="just">
              <a:lnSpc>
                <a:spcPts val="4759"/>
              </a:lnSpc>
              <a:buFont typeface="Arial"/>
              <a:buChar char="•"/>
            </a:pPr>
            <a:r>
              <a:rPr lang="en-US" sz="3399">
                <a:solidFill>
                  <a:srgbClr val="E1007A"/>
                </a:solidFill>
                <a:latin typeface="HK Grotesk"/>
              </a:rPr>
              <a:t>Extracts values for animeId, animeName, and animeDescription from form</a:t>
            </a:r>
          </a:p>
          <a:p>
            <a:pPr algn="just">
              <a:lnSpc>
                <a:spcPts val="4759"/>
              </a:lnSpc>
              <a:spcBef>
                <a:spcPct val="0"/>
              </a:spcBef>
            </a:pPr>
            <a:endParaRPr lang="en-US" sz="3399">
              <a:solidFill>
                <a:srgbClr val="E1007A"/>
              </a:solidFill>
              <a:latin typeface="HK Grotesk"/>
            </a:endParaRPr>
          </a:p>
          <a:p>
            <a:pPr algn="just">
              <a:lnSpc>
                <a:spcPts val="4759"/>
              </a:lnSpc>
              <a:spcBef>
                <a:spcPct val="0"/>
              </a:spcBef>
            </a:pPr>
            <a:endParaRPr lang="en-US" sz="3399">
              <a:solidFill>
                <a:srgbClr val="E1007A"/>
              </a:solidFill>
              <a:latin typeface="HK Grotesk"/>
            </a:endParaRPr>
          </a:p>
        </p:txBody>
      </p:sp>
      <p:grpSp>
        <p:nvGrpSpPr>
          <p:cNvPr id="12" name="Group 12"/>
          <p:cNvGrpSpPr/>
          <p:nvPr/>
        </p:nvGrpSpPr>
        <p:grpSpPr>
          <a:xfrm>
            <a:off x="17491799" y="9258300"/>
            <a:ext cx="842787" cy="1028700"/>
            <a:chOff x="0" y="0"/>
            <a:chExt cx="812800" cy="992098"/>
          </a:xfrm>
        </p:grpSpPr>
        <p:sp>
          <p:nvSpPr>
            <p:cNvPr id="13" name="Freeform 13"/>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4" name="TextBox 14"/>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8</a:t>
              </a:r>
            </a:p>
          </p:txBody>
        </p:sp>
      </p:grpSp>
      <p:grpSp>
        <p:nvGrpSpPr>
          <p:cNvPr id="15" name="Group 15"/>
          <p:cNvGrpSpPr/>
          <p:nvPr/>
        </p:nvGrpSpPr>
        <p:grpSpPr>
          <a:xfrm>
            <a:off x="18181857" y="8291827"/>
            <a:ext cx="106143" cy="966473"/>
            <a:chOff x="0" y="0"/>
            <a:chExt cx="626900" cy="5708159"/>
          </a:xfrm>
        </p:grpSpPr>
        <p:sp>
          <p:nvSpPr>
            <p:cNvPr id="16" name="Freeform 16"/>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7" name="TextBox 17"/>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4426904" y="2505370"/>
            <a:ext cx="9270638" cy="47625"/>
            <a:chOff x="0" y="0"/>
            <a:chExt cx="2441649" cy="12543"/>
          </a:xfrm>
        </p:grpSpPr>
        <p:sp>
          <p:nvSpPr>
            <p:cNvPr id="19" name="Freeform 19"/>
            <p:cNvSpPr/>
            <p:nvPr/>
          </p:nvSpPr>
          <p:spPr>
            <a:xfrm>
              <a:off x="0" y="0"/>
              <a:ext cx="2441649" cy="12543"/>
            </a:xfrm>
            <a:custGeom>
              <a:avLst/>
              <a:gdLst/>
              <a:ahLst/>
              <a:cxnLst/>
              <a:rect l="l" t="t" r="r" b="b"/>
              <a:pathLst>
                <a:path w="2441649" h="12543">
                  <a:moveTo>
                    <a:pt x="6272" y="0"/>
                  </a:moveTo>
                  <a:lnTo>
                    <a:pt x="2435378" y="0"/>
                  </a:lnTo>
                  <a:cubicBezTo>
                    <a:pt x="2437041" y="0"/>
                    <a:pt x="2438636" y="661"/>
                    <a:pt x="2439813" y="1837"/>
                  </a:cubicBezTo>
                  <a:cubicBezTo>
                    <a:pt x="2440989" y="3013"/>
                    <a:pt x="2441649" y="4608"/>
                    <a:pt x="2441649" y="6272"/>
                  </a:cubicBezTo>
                  <a:lnTo>
                    <a:pt x="2441649" y="6272"/>
                  </a:lnTo>
                  <a:cubicBezTo>
                    <a:pt x="2441649" y="7935"/>
                    <a:pt x="2440989" y="9530"/>
                    <a:pt x="2439813" y="10706"/>
                  </a:cubicBezTo>
                  <a:cubicBezTo>
                    <a:pt x="2438636" y="11882"/>
                    <a:pt x="2437041" y="12543"/>
                    <a:pt x="243537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20" name="TextBox 20"/>
            <p:cNvSpPr txBox="1"/>
            <p:nvPr/>
          </p:nvSpPr>
          <p:spPr>
            <a:xfrm>
              <a:off x="0" y="-47625"/>
              <a:ext cx="2441649" cy="60168"/>
            </a:xfrm>
            <a:prstGeom prst="rect">
              <a:avLst/>
            </a:prstGeom>
          </p:spPr>
          <p:txBody>
            <a:bodyPr lIns="50800" tIns="50800" rIns="50800" bIns="50800" rtlCol="0" anchor="ctr"/>
            <a:lstStyle/>
            <a:p>
              <a:pPr algn="ctr">
                <a:lnSpc>
                  <a:spcPts val="2239"/>
                </a:lnSpc>
              </a:pPr>
              <a:endParaRPr/>
            </a:p>
          </p:txBody>
        </p:sp>
      </p:grpSp>
      <p:sp>
        <p:nvSpPr>
          <p:cNvPr id="21" name="Freeform 21"/>
          <p:cNvSpPr/>
          <p:nvPr/>
        </p:nvSpPr>
        <p:spPr>
          <a:xfrm>
            <a:off x="606722" y="345896"/>
            <a:ext cx="2279165" cy="2568732"/>
          </a:xfrm>
          <a:custGeom>
            <a:avLst/>
            <a:gdLst/>
            <a:ahLst/>
            <a:cxnLst/>
            <a:rect l="l" t="t" r="r" b="b"/>
            <a:pathLst>
              <a:path w="2279165" h="2568732">
                <a:moveTo>
                  <a:pt x="0" y="0"/>
                </a:moveTo>
                <a:lnTo>
                  <a:pt x="2279166" y="0"/>
                </a:lnTo>
                <a:lnTo>
                  <a:pt x="2279166" y="2568731"/>
                </a:lnTo>
                <a:lnTo>
                  <a:pt x="0" y="2568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22" name="TextBox 22"/>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23" name="TextBox 23"/>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24" name="TextBox 24"/>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25" name="TextBox 25"/>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26" name="TextBox 26"/>
          <p:cNvSpPr txBox="1"/>
          <p:nvPr/>
        </p:nvSpPr>
        <p:spPr>
          <a:xfrm>
            <a:off x="1560901" y="1608113"/>
            <a:ext cx="15166198" cy="796926"/>
          </a:xfrm>
          <a:prstGeom prst="rect">
            <a:avLst/>
          </a:prstGeom>
        </p:spPr>
        <p:txBody>
          <a:bodyPr lIns="0" tIns="0" rIns="0" bIns="0" rtlCol="0" anchor="t">
            <a:spAutoFit/>
          </a:bodyPr>
          <a:lstStyle/>
          <a:p>
            <a:pPr marL="0" lvl="0" indent="0" algn="ctr">
              <a:lnSpc>
                <a:spcPts val="5500"/>
              </a:lnSpc>
            </a:pPr>
            <a:r>
              <a:rPr lang="en-US" sz="5500">
                <a:solidFill>
                  <a:srgbClr val="FF007A"/>
                </a:solidFill>
                <a:latin typeface="Horizon"/>
              </a:rPr>
              <a:t>JS Code</a:t>
            </a:r>
          </a:p>
        </p:txBody>
      </p:sp>
      <p:sp>
        <p:nvSpPr>
          <p:cNvPr id="27" name="TextBox 27"/>
          <p:cNvSpPr txBox="1"/>
          <p:nvPr/>
        </p:nvSpPr>
        <p:spPr>
          <a:xfrm>
            <a:off x="4426904" y="2591095"/>
            <a:ext cx="9468346"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K Grotesk Bold"/>
              </a:rPr>
              <a:t>Prevent Default Behavior and Retrieve Form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a:off x="14120128" y="7460258"/>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alphaModFix amt="36000"/>
            </a:blip>
            <a:stretch>
              <a:fillRect/>
            </a:stretch>
          </a:blipFill>
        </p:spPr>
        <p:txBody>
          <a:bodyPr/>
          <a:lstStyle/>
          <a:p>
            <a:endParaRPr lang="en-PK"/>
          </a:p>
        </p:txBody>
      </p:sp>
      <p:grpSp>
        <p:nvGrpSpPr>
          <p:cNvPr id="4" name="Group 4"/>
          <p:cNvGrpSpPr/>
          <p:nvPr/>
        </p:nvGrpSpPr>
        <p:grpSpPr>
          <a:xfrm>
            <a:off x="17293116" y="565634"/>
            <a:ext cx="397367" cy="28996"/>
            <a:chOff x="0" y="0"/>
            <a:chExt cx="128243" cy="9358"/>
          </a:xfrm>
        </p:grpSpPr>
        <p:sp>
          <p:nvSpPr>
            <p:cNvPr id="5" name="Freeform 5"/>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6" name="TextBox 6"/>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7" name="Group 7"/>
          <p:cNvGrpSpPr/>
          <p:nvPr/>
        </p:nvGrpSpPr>
        <p:grpSpPr>
          <a:xfrm>
            <a:off x="17293116" y="657737"/>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1007A"/>
            </a:solidFill>
          </p:spPr>
          <p:txBody>
            <a:bodyPr/>
            <a:lstStyle/>
            <a:p>
              <a:endParaRPr lang="en-PK"/>
            </a:p>
          </p:txBody>
        </p:sp>
        <p:sp>
          <p:nvSpPr>
            <p:cNvPr id="9" name="TextBox 9"/>
            <p:cNvSpPr txBox="1"/>
            <p:nvPr/>
          </p:nvSpPr>
          <p:spPr>
            <a:xfrm>
              <a:off x="0" y="-76200"/>
              <a:ext cx="128243" cy="85558"/>
            </a:xfrm>
            <a:prstGeom prst="rect">
              <a:avLst/>
            </a:prstGeom>
          </p:spPr>
          <p:txBody>
            <a:bodyPr lIns="50800" tIns="50800" rIns="50800" bIns="50800" rtlCol="0" anchor="ctr"/>
            <a:lstStyle/>
            <a:p>
              <a:pPr algn="ctr">
                <a:lnSpc>
                  <a:spcPts val="5319"/>
                </a:lnSpc>
                <a:spcBef>
                  <a:spcPct val="0"/>
                </a:spcBef>
              </a:pPr>
              <a:endParaRPr/>
            </a:p>
          </p:txBody>
        </p:sp>
      </p:grpSp>
      <p:grpSp>
        <p:nvGrpSpPr>
          <p:cNvPr id="10" name="Group 10"/>
          <p:cNvGrpSpPr/>
          <p:nvPr/>
        </p:nvGrpSpPr>
        <p:grpSpPr>
          <a:xfrm>
            <a:off x="17491799" y="9258300"/>
            <a:ext cx="842787" cy="1028700"/>
            <a:chOff x="0" y="0"/>
            <a:chExt cx="812800" cy="992098"/>
          </a:xfrm>
        </p:grpSpPr>
        <p:sp>
          <p:nvSpPr>
            <p:cNvPr id="11" name="Freeform 11"/>
            <p:cNvSpPr/>
            <p:nvPr/>
          </p:nvSpPr>
          <p:spPr>
            <a:xfrm>
              <a:off x="0" y="0"/>
              <a:ext cx="812800" cy="992098"/>
            </a:xfrm>
            <a:custGeom>
              <a:avLst/>
              <a:gdLst/>
              <a:ahLst/>
              <a:cxnLst/>
              <a:rect l="l" t="t" r="r" b="b"/>
              <a:pathLst>
                <a:path w="812800" h="992098">
                  <a:moveTo>
                    <a:pt x="0" y="0"/>
                  </a:moveTo>
                  <a:lnTo>
                    <a:pt x="812800" y="0"/>
                  </a:lnTo>
                  <a:lnTo>
                    <a:pt x="812800" y="992098"/>
                  </a:lnTo>
                  <a:lnTo>
                    <a:pt x="0" y="992098"/>
                  </a:lnTo>
                  <a:close/>
                </a:path>
              </a:pathLst>
            </a:custGeom>
            <a:solidFill>
              <a:srgbClr val="FFFFFF"/>
            </a:solidFill>
          </p:spPr>
          <p:txBody>
            <a:bodyPr/>
            <a:lstStyle/>
            <a:p>
              <a:endParaRPr lang="en-PK"/>
            </a:p>
          </p:txBody>
        </p:sp>
        <p:sp>
          <p:nvSpPr>
            <p:cNvPr id="12" name="TextBox 12"/>
            <p:cNvSpPr txBox="1"/>
            <p:nvPr/>
          </p:nvSpPr>
          <p:spPr>
            <a:xfrm>
              <a:off x="0" y="-57150"/>
              <a:ext cx="812800" cy="1049248"/>
            </a:xfrm>
            <a:prstGeom prst="rect">
              <a:avLst/>
            </a:prstGeom>
          </p:spPr>
          <p:txBody>
            <a:bodyPr lIns="50800" tIns="50800" rIns="50800" bIns="50800" rtlCol="0" anchor="ctr"/>
            <a:lstStyle/>
            <a:p>
              <a:pPr algn="ctr">
                <a:lnSpc>
                  <a:spcPts val="3920"/>
                </a:lnSpc>
              </a:pPr>
              <a:r>
                <a:rPr lang="en-US" sz="2800">
                  <a:solidFill>
                    <a:srgbClr val="000000"/>
                  </a:solidFill>
                  <a:latin typeface="HK Grotesk"/>
                </a:rPr>
                <a:t>9</a:t>
              </a:r>
            </a:p>
          </p:txBody>
        </p:sp>
      </p:grpSp>
      <p:grpSp>
        <p:nvGrpSpPr>
          <p:cNvPr id="13" name="Group 13"/>
          <p:cNvGrpSpPr/>
          <p:nvPr/>
        </p:nvGrpSpPr>
        <p:grpSpPr>
          <a:xfrm>
            <a:off x="18181857" y="8291827"/>
            <a:ext cx="106143" cy="966473"/>
            <a:chOff x="0" y="0"/>
            <a:chExt cx="626900" cy="5708159"/>
          </a:xfrm>
        </p:grpSpPr>
        <p:sp>
          <p:nvSpPr>
            <p:cNvPr id="14" name="Freeform 1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E1007A"/>
            </a:solidFill>
          </p:spPr>
          <p:txBody>
            <a:bodyPr/>
            <a:lstStyle/>
            <a:p>
              <a:endParaRPr lang="en-PK"/>
            </a:p>
          </p:txBody>
        </p:sp>
        <p:sp>
          <p:nvSpPr>
            <p:cNvPr id="15" name="TextBox 1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997160" y="2749290"/>
            <a:ext cx="4069757" cy="47625"/>
            <a:chOff x="0" y="0"/>
            <a:chExt cx="1071870" cy="12543"/>
          </a:xfrm>
        </p:grpSpPr>
        <p:sp>
          <p:nvSpPr>
            <p:cNvPr id="17" name="Freeform 17"/>
            <p:cNvSpPr/>
            <p:nvPr/>
          </p:nvSpPr>
          <p:spPr>
            <a:xfrm>
              <a:off x="0" y="0"/>
              <a:ext cx="1071870" cy="12543"/>
            </a:xfrm>
            <a:custGeom>
              <a:avLst/>
              <a:gdLst/>
              <a:ahLst/>
              <a:cxnLst/>
              <a:rect l="l" t="t" r="r" b="b"/>
              <a:pathLst>
                <a:path w="1071870" h="12543">
                  <a:moveTo>
                    <a:pt x="6272" y="0"/>
                  </a:moveTo>
                  <a:lnTo>
                    <a:pt x="1065599" y="0"/>
                  </a:lnTo>
                  <a:cubicBezTo>
                    <a:pt x="1067262" y="0"/>
                    <a:pt x="1068857" y="661"/>
                    <a:pt x="1070033" y="1837"/>
                  </a:cubicBezTo>
                  <a:cubicBezTo>
                    <a:pt x="1071209" y="3013"/>
                    <a:pt x="1071870" y="4608"/>
                    <a:pt x="1071870" y="6272"/>
                  </a:cubicBezTo>
                  <a:lnTo>
                    <a:pt x="1071870" y="6272"/>
                  </a:lnTo>
                  <a:cubicBezTo>
                    <a:pt x="1071870" y="7935"/>
                    <a:pt x="1071209" y="9530"/>
                    <a:pt x="1070033" y="10706"/>
                  </a:cubicBezTo>
                  <a:cubicBezTo>
                    <a:pt x="1068857" y="11882"/>
                    <a:pt x="1067262" y="12543"/>
                    <a:pt x="106559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E1007A"/>
            </a:solidFill>
          </p:spPr>
          <p:txBody>
            <a:bodyPr/>
            <a:lstStyle/>
            <a:p>
              <a:endParaRPr lang="en-PK"/>
            </a:p>
          </p:txBody>
        </p:sp>
        <p:sp>
          <p:nvSpPr>
            <p:cNvPr id="18" name="TextBox 18"/>
            <p:cNvSpPr txBox="1"/>
            <p:nvPr/>
          </p:nvSpPr>
          <p:spPr>
            <a:xfrm>
              <a:off x="0" y="-47625"/>
              <a:ext cx="1071870" cy="60168"/>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15940842" y="508149"/>
            <a:ext cx="978460"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Contact</a:t>
            </a:r>
          </a:p>
        </p:txBody>
      </p:sp>
      <p:sp>
        <p:nvSpPr>
          <p:cNvPr id="20" name="TextBox 20"/>
          <p:cNvSpPr txBox="1"/>
          <p:nvPr/>
        </p:nvSpPr>
        <p:spPr>
          <a:xfrm>
            <a:off x="14385046" y="508149"/>
            <a:ext cx="1060497" cy="257175"/>
          </a:xfrm>
          <a:prstGeom prst="rect">
            <a:avLst/>
          </a:prstGeom>
        </p:spPr>
        <p:txBody>
          <a:bodyPr lIns="0" tIns="0" rIns="0" bIns="0" rtlCol="0" anchor="t">
            <a:spAutoFit/>
          </a:bodyPr>
          <a:lstStyle/>
          <a:p>
            <a:pPr algn="l">
              <a:lnSpc>
                <a:spcPts val="2100"/>
              </a:lnSpc>
              <a:spcBef>
                <a:spcPct val="0"/>
              </a:spcBef>
            </a:pPr>
            <a:r>
              <a:rPr lang="en-US" sz="1500">
                <a:solidFill>
                  <a:srgbClr val="FF007A"/>
                </a:solidFill>
                <a:latin typeface="Open Sans"/>
              </a:rPr>
              <a:t>About Us</a:t>
            </a:r>
          </a:p>
        </p:txBody>
      </p:sp>
      <p:sp>
        <p:nvSpPr>
          <p:cNvPr id="21" name="TextBox 21"/>
          <p:cNvSpPr txBox="1"/>
          <p:nvPr/>
        </p:nvSpPr>
        <p:spPr>
          <a:xfrm>
            <a:off x="13154289" y="508149"/>
            <a:ext cx="735456"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Photo</a:t>
            </a:r>
          </a:p>
        </p:txBody>
      </p:sp>
      <p:sp>
        <p:nvSpPr>
          <p:cNvPr id="22" name="TextBox 22"/>
          <p:cNvSpPr txBox="1"/>
          <p:nvPr/>
        </p:nvSpPr>
        <p:spPr>
          <a:xfrm>
            <a:off x="11898530" y="508149"/>
            <a:ext cx="809760" cy="264160"/>
          </a:xfrm>
          <a:prstGeom prst="rect">
            <a:avLst/>
          </a:prstGeom>
        </p:spPr>
        <p:txBody>
          <a:bodyPr lIns="0" tIns="0" rIns="0" bIns="0" rtlCol="0" anchor="t">
            <a:spAutoFit/>
          </a:bodyPr>
          <a:lstStyle/>
          <a:p>
            <a:pPr algn="l">
              <a:lnSpc>
                <a:spcPts val="2239"/>
              </a:lnSpc>
              <a:spcBef>
                <a:spcPct val="0"/>
              </a:spcBef>
            </a:pPr>
            <a:r>
              <a:rPr lang="en-US" sz="1599">
                <a:solidFill>
                  <a:srgbClr val="FF007A"/>
                </a:solidFill>
                <a:latin typeface="Open Sans"/>
              </a:rPr>
              <a:t>Home</a:t>
            </a:r>
          </a:p>
        </p:txBody>
      </p:sp>
      <p:sp>
        <p:nvSpPr>
          <p:cNvPr id="23" name="TextBox 23"/>
          <p:cNvSpPr txBox="1"/>
          <p:nvPr/>
        </p:nvSpPr>
        <p:spPr>
          <a:xfrm>
            <a:off x="997160" y="1665031"/>
            <a:ext cx="15166198" cy="772796"/>
          </a:xfrm>
          <a:prstGeom prst="rect">
            <a:avLst/>
          </a:prstGeom>
        </p:spPr>
        <p:txBody>
          <a:bodyPr lIns="0" tIns="0" rIns="0" bIns="0" rtlCol="0" anchor="t">
            <a:spAutoFit/>
          </a:bodyPr>
          <a:lstStyle/>
          <a:p>
            <a:pPr marL="0" lvl="0" indent="0" algn="l">
              <a:lnSpc>
                <a:spcPts val="5300"/>
              </a:lnSpc>
            </a:pPr>
            <a:r>
              <a:rPr lang="en-US" sz="5300">
                <a:solidFill>
                  <a:srgbClr val="FF007A"/>
                </a:solidFill>
                <a:latin typeface="Horizon"/>
              </a:rPr>
              <a:t>JS Code</a:t>
            </a:r>
          </a:p>
        </p:txBody>
      </p:sp>
      <p:sp>
        <p:nvSpPr>
          <p:cNvPr id="24" name="Freeform 24"/>
          <p:cNvSpPr/>
          <p:nvPr/>
        </p:nvSpPr>
        <p:spPr>
          <a:xfrm>
            <a:off x="5648703" y="409063"/>
            <a:ext cx="12332282" cy="5478711"/>
          </a:xfrm>
          <a:custGeom>
            <a:avLst/>
            <a:gdLst/>
            <a:ahLst/>
            <a:cxnLst/>
            <a:rect l="l" t="t" r="r" b="b"/>
            <a:pathLst>
              <a:path w="12332282" h="5478711">
                <a:moveTo>
                  <a:pt x="0" y="0"/>
                </a:moveTo>
                <a:lnTo>
                  <a:pt x="12332282" y="0"/>
                </a:lnTo>
                <a:lnTo>
                  <a:pt x="12332282" y="5478711"/>
                </a:lnTo>
                <a:lnTo>
                  <a:pt x="0" y="5478711"/>
                </a:lnTo>
                <a:lnTo>
                  <a:pt x="0" y="0"/>
                </a:lnTo>
                <a:close/>
              </a:path>
            </a:pathLst>
          </a:custGeom>
          <a:blipFill>
            <a:blip r:embed="rId4"/>
            <a:stretch>
              <a:fillRect/>
            </a:stretch>
          </a:blipFill>
        </p:spPr>
        <p:txBody>
          <a:bodyPr/>
          <a:lstStyle/>
          <a:p>
            <a:endParaRPr lang="en-PK"/>
          </a:p>
        </p:txBody>
      </p:sp>
      <p:sp>
        <p:nvSpPr>
          <p:cNvPr id="25" name="TextBox 25"/>
          <p:cNvSpPr txBox="1"/>
          <p:nvPr/>
        </p:nvSpPr>
        <p:spPr>
          <a:xfrm>
            <a:off x="1123483" y="5944924"/>
            <a:ext cx="15039875" cy="3190875"/>
          </a:xfrm>
          <a:prstGeom prst="rect">
            <a:avLst/>
          </a:prstGeom>
        </p:spPr>
        <p:txBody>
          <a:bodyPr lIns="0" tIns="0" rIns="0" bIns="0" rtlCol="0" anchor="t">
            <a:spAutoFit/>
          </a:bodyPr>
          <a:lstStyle/>
          <a:p>
            <a:pPr marL="647702" lvl="1" indent="-323851" algn="l">
              <a:lnSpc>
                <a:spcPts val="4200"/>
              </a:lnSpc>
              <a:buAutoNum type="arabicPeriod"/>
            </a:pPr>
            <a:r>
              <a:rPr lang="en-US" sz="3000">
                <a:solidFill>
                  <a:srgbClr val="000000"/>
                </a:solidFill>
                <a:latin typeface="HK Grotesk"/>
              </a:rPr>
              <a:t>if (animeId) {</a:t>
            </a:r>
          </a:p>
          <a:p>
            <a:pPr marL="647702" lvl="1" indent="-323851" algn="l">
              <a:lnSpc>
                <a:spcPts val="4200"/>
              </a:lnSpc>
              <a:buAutoNum type="arabicPeriod"/>
            </a:pPr>
            <a:r>
              <a:rPr lang="en-US" sz="3000">
                <a:solidFill>
                  <a:srgbClr val="000000"/>
                </a:solidFill>
                <a:latin typeface="HK Grotesk"/>
              </a:rPr>
              <a:t> const existingAnimeCard = document.getElementById(animeId);</a:t>
            </a:r>
          </a:p>
          <a:p>
            <a:pPr marL="647702" lvl="1" indent="-323851" algn="l">
              <a:lnSpc>
                <a:spcPts val="4200"/>
              </a:lnSpc>
              <a:buAutoNum type="arabicPeriod"/>
            </a:pPr>
            <a:r>
              <a:rPr lang="en-US" sz="3000">
                <a:solidFill>
                  <a:srgbClr val="000000"/>
                </a:solidFill>
                <a:latin typeface="HK Grotesk"/>
              </a:rPr>
              <a:t> existingAnimeCard.querySelector('.card-title').innerText = animeName;</a:t>
            </a:r>
          </a:p>
          <a:p>
            <a:pPr marL="647702" lvl="1" indent="-323851" algn="l">
              <a:lnSpc>
                <a:spcPts val="4200"/>
              </a:lnSpc>
              <a:buAutoNum type="arabicPeriod"/>
            </a:pPr>
            <a:r>
              <a:rPr lang="en-US" sz="3000">
                <a:solidFill>
                  <a:srgbClr val="000000"/>
                </a:solidFill>
                <a:latin typeface="HK Grotesk"/>
              </a:rPr>
              <a:t> existingAnimeCard.querySelector('.card-description').innerText = animeDescription;} </a:t>
            </a:r>
          </a:p>
          <a:p>
            <a:pPr marL="647702" lvl="1" indent="-323851" algn="l">
              <a:lnSpc>
                <a:spcPts val="4200"/>
              </a:lnSpc>
              <a:buFont typeface="Arial"/>
              <a:buChar char="•"/>
            </a:pPr>
            <a:r>
              <a:rPr lang="en-US" sz="3000">
                <a:solidFill>
                  <a:srgbClr val="E1007A"/>
                </a:solidFill>
                <a:latin typeface="HK Grotesk"/>
              </a:rPr>
              <a:t>If animeId exists, it implies the form is updating an existing anime card.</a:t>
            </a:r>
          </a:p>
          <a:p>
            <a:pPr marL="647702" lvl="1" indent="-323851" algn="l">
              <a:lnSpc>
                <a:spcPts val="4200"/>
              </a:lnSpc>
              <a:spcBef>
                <a:spcPct val="0"/>
              </a:spcBef>
              <a:buFont typeface="Arial"/>
              <a:buChar char="•"/>
            </a:pPr>
            <a:r>
              <a:rPr lang="en-US" sz="3000">
                <a:solidFill>
                  <a:srgbClr val="E1007A"/>
                </a:solidFill>
                <a:latin typeface="HK Grotesk"/>
              </a:rPr>
              <a:t>It fetches the existing card by animeId and updates its title and description</a:t>
            </a:r>
          </a:p>
        </p:txBody>
      </p:sp>
      <p:sp>
        <p:nvSpPr>
          <p:cNvPr id="26" name="TextBox 26"/>
          <p:cNvSpPr txBox="1"/>
          <p:nvPr/>
        </p:nvSpPr>
        <p:spPr>
          <a:xfrm>
            <a:off x="1028700" y="3044565"/>
            <a:ext cx="4374748" cy="178054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HK Grotesk Bold"/>
              </a:rPr>
              <a:t>Check if Anime ID Exists than Update existing anime card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2280</Words>
  <Application>Microsoft Office PowerPoint</Application>
  <PresentationFormat>Custom</PresentationFormat>
  <Paragraphs>438</Paragraphs>
  <Slides>33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Glacial Indifference Bold</vt:lpstr>
      <vt:lpstr>Bahnschrift</vt:lpstr>
      <vt:lpstr>HK Grotesk Bold</vt:lpstr>
      <vt:lpstr>Alice</vt:lpstr>
      <vt:lpstr>Alice Bold Italics</vt:lpstr>
      <vt:lpstr>Arial</vt:lpstr>
      <vt:lpstr>TT Supermolot Neue Expanded Bold</vt:lpstr>
      <vt:lpstr>HK Grotesk</vt:lpstr>
      <vt:lpstr>Wingdings</vt:lpstr>
      <vt:lpstr>Arial Black</vt:lpstr>
      <vt:lpstr>Open Sans</vt:lpstr>
      <vt:lpstr>Calibri</vt:lpstr>
      <vt:lpstr>Horizon</vt:lpstr>
      <vt:lpstr>Alice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of Bootstrap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AWT</dc:title>
  <dc:creator>PC</dc:creator>
  <cp:lastModifiedBy>Hadiya Qaiser</cp:lastModifiedBy>
  <cp:revision>8</cp:revision>
  <dcterms:created xsi:type="dcterms:W3CDTF">2006-08-16T00:00:00Z</dcterms:created>
  <dcterms:modified xsi:type="dcterms:W3CDTF">2024-05-29T21:00:25Z</dcterms:modified>
  <dc:identifier>DAGESQQnqUg</dc:identifier>
</cp:coreProperties>
</file>